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5" r:id="rId5"/>
    <p:sldId id="266" r:id="rId6"/>
    <p:sldId id="267" r:id="rId7"/>
    <p:sldId id="269" r:id="rId8"/>
    <p:sldId id="271" r:id="rId9"/>
    <p:sldId id="275" r:id="rId10"/>
    <p:sldId id="272" r:id="rId11"/>
    <p:sldId id="273" r:id="rId12"/>
    <p:sldId id="268" r:id="rId13"/>
    <p:sldId id="270" r:id="rId14"/>
    <p:sldId id="276" r:id="rId15"/>
    <p:sldId id="278" r:id="rId16"/>
    <p:sldId id="277"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58"/>
    <a:srgbClr val="91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819D3-0336-0A4F-879C-C10747559427}" type="doc">
      <dgm:prSet loTypeId="urn:microsoft.com/office/officeart/2005/8/layout/chevron1" loCatId="" qsTypeId="urn:microsoft.com/office/officeart/2005/8/quickstyle/simple4" qsCatId="simple" csTypeId="urn:microsoft.com/office/officeart/2005/8/colors/accent2_4" csCatId="accent2" phldr="1"/>
      <dgm:spPr/>
      <dgm:t>
        <a:bodyPr/>
        <a:lstStyle/>
        <a:p>
          <a:endParaRPr lang="it-IT"/>
        </a:p>
      </dgm:t>
    </dgm:pt>
    <dgm:pt modelId="{62D89BF0-9456-624F-9BCF-DE3034BB3FE2}">
      <dgm:prSet custT="1"/>
      <dgm:spPr/>
      <dgm:t>
        <a:bodyPr/>
        <a:lstStyle/>
        <a:p>
          <a:pPr algn="ctr" rtl="0"/>
          <a:r>
            <a:rPr lang="it-IT" sz="1200" b="1" dirty="0" smtClean="0"/>
            <a:t>Reato</a:t>
          </a:r>
          <a:endParaRPr lang="it-IT" sz="1200" b="1" dirty="0"/>
        </a:p>
      </dgm:t>
    </dgm:pt>
    <dgm:pt modelId="{92DB5330-FAE0-3342-B91D-276A3433863C}" type="parTrans" cxnId="{7F12AD31-3A84-304D-98DE-8FBB66551F0D}">
      <dgm:prSet/>
      <dgm:spPr/>
      <dgm:t>
        <a:bodyPr/>
        <a:lstStyle/>
        <a:p>
          <a:endParaRPr lang="it-IT"/>
        </a:p>
      </dgm:t>
    </dgm:pt>
    <dgm:pt modelId="{2E1A7E74-ED13-4A40-84B1-36815BBCB703}" type="sibTrans" cxnId="{7F12AD31-3A84-304D-98DE-8FBB66551F0D}">
      <dgm:prSet/>
      <dgm:spPr/>
      <dgm:t>
        <a:bodyPr/>
        <a:lstStyle/>
        <a:p>
          <a:endParaRPr lang="it-IT"/>
        </a:p>
      </dgm:t>
    </dgm:pt>
    <dgm:pt modelId="{80BFBEB8-FC88-B843-A89E-2402E1A15DF8}">
      <dgm:prSet custT="1"/>
      <dgm:spPr/>
      <dgm:t>
        <a:bodyPr/>
        <a:lstStyle/>
        <a:p>
          <a:pPr algn="ctr" rtl="0"/>
          <a:r>
            <a:rPr lang="it-IT" sz="1200" b="1" dirty="0" smtClean="0"/>
            <a:t>Processo</a:t>
          </a:r>
          <a:endParaRPr lang="it-IT" sz="1200" b="1" dirty="0"/>
        </a:p>
      </dgm:t>
    </dgm:pt>
    <dgm:pt modelId="{FD3E04C4-D327-8840-AC7C-A1A56B65F5C4}" type="parTrans" cxnId="{59892238-10F9-F747-B9C7-8D12810861CB}">
      <dgm:prSet/>
      <dgm:spPr/>
      <dgm:t>
        <a:bodyPr/>
        <a:lstStyle/>
        <a:p>
          <a:endParaRPr lang="it-IT"/>
        </a:p>
      </dgm:t>
    </dgm:pt>
    <dgm:pt modelId="{0B148238-60F5-EF4B-AEB1-15BC5F7DC604}" type="sibTrans" cxnId="{59892238-10F9-F747-B9C7-8D12810861CB}">
      <dgm:prSet/>
      <dgm:spPr/>
      <dgm:t>
        <a:bodyPr/>
        <a:lstStyle/>
        <a:p>
          <a:endParaRPr lang="it-IT"/>
        </a:p>
      </dgm:t>
    </dgm:pt>
    <dgm:pt modelId="{79819480-ED09-2D4C-8B6C-87787662D062}">
      <dgm:prSet custT="1"/>
      <dgm:spPr/>
      <dgm:t>
        <a:bodyPr/>
        <a:lstStyle/>
        <a:p>
          <a:pPr algn="ctr" rtl="0"/>
          <a:r>
            <a:rPr lang="it-IT" sz="1200" b="1" dirty="0" smtClean="0"/>
            <a:t>Condanna</a:t>
          </a:r>
          <a:endParaRPr lang="it-IT" sz="1200" b="1" dirty="0"/>
        </a:p>
      </dgm:t>
    </dgm:pt>
    <dgm:pt modelId="{9867888F-69F7-EC4E-B6D8-07D6F72ABE08}" type="parTrans" cxnId="{D0084898-B3F2-F945-ACE5-AC0EF87F78DB}">
      <dgm:prSet/>
      <dgm:spPr/>
      <dgm:t>
        <a:bodyPr/>
        <a:lstStyle/>
        <a:p>
          <a:endParaRPr lang="it-IT"/>
        </a:p>
      </dgm:t>
    </dgm:pt>
    <dgm:pt modelId="{797D5137-AEF2-7549-907B-7C5177D418DE}" type="sibTrans" cxnId="{D0084898-B3F2-F945-ACE5-AC0EF87F78DB}">
      <dgm:prSet/>
      <dgm:spPr/>
      <dgm:t>
        <a:bodyPr/>
        <a:lstStyle/>
        <a:p>
          <a:endParaRPr lang="it-IT"/>
        </a:p>
      </dgm:t>
    </dgm:pt>
    <dgm:pt modelId="{54D2C69C-1542-2D41-AB38-2B9586C246D1}">
      <dgm:prSet custT="1"/>
      <dgm:spPr/>
      <dgm:t>
        <a:bodyPr/>
        <a:lstStyle/>
        <a:p>
          <a:pPr algn="ctr" rtl="0"/>
          <a:r>
            <a:rPr lang="it-IT" sz="1200" b="1" dirty="0" smtClean="0"/>
            <a:t>Esecuzione Penale</a:t>
          </a:r>
          <a:endParaRPr lang="it-IT" sz="1200" b="1" dirty="0"/>
        </a:p>
      </dgm:t>
    </dgm:pt>
    <dgm:pt modelId="{16577600-88DC-9C4B-AECC-FF72F7C51200}" type="parTrans" cxnId="{7D2CF597-4D45-5648-98D7-0E96F72789EA}">
      <dgm:prSet/>
      <dgm:spPr/>
      <dgm:t>
        <a:bodyPr/>
        <a:lstStyle/>
        <a:p>
          <a:endParaRPr lang="it-IT"/>
        </a:p>
      </dgm:t>
    </dgm:pt>
    <dgm:pt modelId="{527F7A84-43DD-064A-9511-6B68E490400E}" type="sibTrans" cxnId="{7D2CF597-4D45-5648-98D7-0E96F72789EA}">
      <dgm:prSet/>
      <dgm:spPr/>
      <dgm:t>
        <a:bodyPr/>
        <a:lstStyle/>
        <a:p>
          <a:endParaRPr lang="it-IT"/>
        </a:p>
      </dgm:t>
    </dgm:pt>
    <dgm:pt modelId="{81DFC9F9-7924-B648-80E9-39828903B73E}">
      <dgm:prSet/>
      <dgm:spPr/>
      <dgm:t>
        <a:bodyPr/>
        <a:lstStyle/>
        <a:p>
          <a:pPr algn="l" rtl="0"/>
          <a:endParaRPr lang="it-IT" sz="500" b="1" dirty="0"/>
        </a:p>
      </dgm:t>
    </dgm:pt>
    <dgm:pt modelId="{859E23DA-E940-C444-AC8A-EA14CE61C072}" type="parTrans" cxnId="{442CF39C-FE95-0548-8091-18B13BE3FB10}">
      <dgm:prSet/>
      <dgm:spPr/>
      <dgm:t>
        <a:bodyPr/>
        <a:lstStyle/>
        <a:p>
          <a:endParaRPr lang="it-IT"/>
        </a:p>
      </dgm:t>
    </dgm:pt>
    <dgm:pt modelId="{1841AD46-6A0E-F14E-A88B-20F022C7C2E7}" type="sibTrans" cxnId="{442CF39C-FE95-0548-8091-18B13BE3FB10}">
      <dgm:prSet/>
      <dgm:spPr/>
      <dgm:t>
        <a:bodyPr/>
        <a:lstStyle/>
        <a:p>
          <a:endParaRPr lang="it-IT"/>
        </a:p>
      </dgm:t>
    </dgm:pt>
    <dgm:pt modelId="{57386608-6E0B-474C-B6E6-B6EF55A4C76C}">
      <dgm:prSet/>
      <dgm:spPr/>
      <dgm:t>
        <a:bodyPr/>
        <a:lstStyle/>
        <a:p>
          <a:pPr algn="l" rtl="0"/>
          <a:endParaRPr lang="it-IT" sz="500" b="1" dirty="0"/>
        </a:p>
      </dgm:t>
    </dgm:pt>
    <dgm:pt modelId="{90553575-2E13-E34E-AE91-7DE3B3340F3B}" type="parTrans" cxnId="{A292B91E-298D-2D48-A07E-24DC48343792}">
      <dgm:prSet/>
      <dgm:spPr/>
      <dgm:t>
        <a:bodyPr/>
        <a:lstStyle/>
        <a:p>
          <a:endParaRPr lang="it-IT"/>
        </a:p>
      </dgm:t>
    </dgm:pt>
    <dgm:pt modelId="{3B7F2213-4ED1-0A49-9894-B8C6005B4855}" type="sibTrans" cxnId="{A292B91E-298D-2D48-A07E-24DC48343792}">
      <dgm:prSet/>
      <dgm:spPr/>
      <dgm:t>
        <a:bodyPr/>
        <a:lstStyle/>
        <a:p>
          <a:endParaRPr lang="it-IT"/>
        </a:p>
      </dgm:t>
    </dgm:pt>
    <dgm:pt modelId="{03B0EC8B-1304-EE4C-AEEC-27BB1AA8DADC}">
      <dgm:prSet/>
      <dgm:spPr/>
      <dgm:t>
        <a:bodyPr/>
        <a:lstStyle/>
        <a:p>
          <a:pPr algn="l" rtl="0"/>
          <a:endParaRPr lang="it-IT" sz="500" b="1" dirty="0"/>
        </a:p>
      </dgm:t>
    </dgm:pt>
    <dgm:pt modelId="{C45134B5-33B8-CC42-9B49-9C21F5F5B2C9}" type="parTrans" cxnId="{151719D8-6340-DA45-8E65-E89696A0147A}">
      <dgm:prSet/>
      <dgm:spPr/>
      <dgm:t>
        <a:bodyPr/>
        <a:lstStyle/>
        <a:p>
          <a:endParaRPr lang="it-IT"/>
        </a:p>
      </dgm:t>
    </dgm:pt>
    <dgm:pt modelId="{1E1E4378-8C36-4443-8699-FB9AED613DD7}" type="sibTrans" cxnId="{151719D8-6340-DA45-8E65-E89696A0147A}">
      <dgm:prSet/>
      <dgm:spPr/>
      <dgm:t>
        <a:bodyPr/>
        <a:lstStyle/>
        <a:p>
          <a:endParaRPr lang="it-IT"/>
        </a:p>
      </dgm:t>
    </dgm:pt>
    <dgm:pt modelId="{BDC7DB85-19BB-B444-8092-C751AD04490F}">
      <dgm:prSet/>
      <dgm:spPr/>
      <dgm:t>
        <a:bodyPr/>
        <a:lstStyle/>
        <a:p>
          <a:pPr algn="l" rtl="0"/>
          <a:endParaRPr lang="it-IT" sz="500" b="1" dirty="0"/>
        </a:p>
      </dgm:t>
    </dgm:pt>
    <dgm:pt modelId="{A17A3A73-A523-1542-A7FE-B4E236413AA6}" type="parTrans" cxnId="{A8972E63-7796-E24A-AF79-82305E8043E3}">
      <dgm:prSet/>
      <dgm:spPr/>
      <dgm:t>
        <a:bodyPr/>
        <a:lstStyle/>
        <a:p>
          <a:endParaRPr lang="it-IT"/>
        </a:p>
      </dgm:t>
    </dgm:pt>
    <dgm:pt modelId="{A6C43E13-F9C4-0947-A7DE-D14D0863EF40}" type="sibTrans" cxnId="{A8972E63-7796-E24A-AF79-82305E8043E3}">
      <dgm:prSet/>
      <dgm:spPr/>
      <dgm:t>
        <a:bodyPr/>
        <a:lstStyle/>
        <a:p>
          <a:endParaRPr lang="it-IT"/>
        </a:p>
      </dgm:t>
    </dgm:pt>
    <dgm:pt modelId="{47523A82-8E5E-8643-84D3-21B6FBA0938C}">
      <dgm:prSet/>
      <dgm:spPr/>
      <dgm:t>
        <a:bodyPr/>
        <a:lstStyle/>
        <a:p>
          <a:pPr algn="l" rtl="0"/>
          <a:endParaRPr lang="it-IT" sz="500" b="1" dirty="0"/>
        </a:p>
      </dgm:t>
    </dgm:pt>
    <dgm:pt modelId="{CC7AE373-1A77-6F41-ACD8-B4B686C77BE5}" type="parTrans" cxnId="{B8CE50EA-BB4A-EB49-B3EC-7D599AD37169}">
      <dgm:prSet/>
      <dgm:spPr/>
      <dgm:t>
        <a:bodyPr/>
        <a:lstStyle/>
        <a:p>
          <a:endParaRPr lang="it-IT"/>
        </a:p>
      </dgm:t>
    </dgm:pt>
    <dgm:pt modelId="{B7FADC66-8821-354C-99B4-E1BE10983961}" type="sibTrans" cxnId="{B8CE50EA-BB4A-EB49-B3EC-7D599AD37169}">
      <dgm:prSet/>
      <dgm:spPr/>
      <dgm:t>
        <a:bodyPr/>
        <a:lstStyle/>
        <a:p>
          <a:endParaRPr lang="it-IT"/>
        </a:p>
      </dgm:t>
    </dgm:pt>
    <dgm:pt modelId="{BEB5A2A6-CBCD-2C40-805A-F359D65759AD}">
      <dgm:prSet/>
      <dgm:spPr/>
      <dgm:t>
        <a:bodyPr/>
        <a:lstStyle/>
        <a:p>
          <a:pPr algn="l" rtl="0"/>
          <a:endParaRPr lang="it-IT" sz="500" b="1" dirty="0"/>
        </a:p>
      </dgm:t>
    </dgm:pt>
    <dgm:pt modelId="{06C7F883-BDDB-2A4E-81C5-C5363B87B26B}" type="parTrans" cxnId="{292D9045-9AA1-A945-8A94-DCFA5489902B}">
      <dgm:prSet/>
      <dgm:spPr/>
      <dgm:t>
        <a:bodyPr/>
        <a:lstStyle/>
        <a:p>
          <a:endParaRPr lang="it-IT"/>
        </a:p>
      </dgm:t>
    </dgm:pt>
    <dgm:pt modelId="{DF480BF3-F413-914D-AFC9-4240ECB2EAED}" type="sibTrans" cxnId="{292D9045-9AA1-A945-8A94-DCFA5489902B}">
      <dgm:prSet/>
      <dgm:spPr/>
      <dgm:t>
        <a:bodyPr/>
        <a:lstStyle/>
        <a:p>
          <a:endParaRPr lang="it-IT"/>
        </a:p>
      </dgm:t>
    </dgm:pt>
    <dgm:pt modelId="{9E99223A-88A9-8C4C-81ED-F54466D97BE3}">
      <dgm:prSet/>
      <dgm:spPr/>
      <dgm:t>
        <a:bodyPr/>
        <a:lstStyle/>
        <a:p>
          <a:pPr algn="l" rtl="0"/>
          <a:endParaRPr lang="it-IT" sz="500" b="1" dirty="0"/>
        </a:p>
      </dgm:t>
    </dgm:pt>
    <dgm:pt modelId="{4517B69B-D431-0242-B675-B246C4AB5A6D}" type="parTrans" cxnId="{FB19D891-E743-0C42-932D-EF4F5ADA9A44}">
      <dgm:prSet/>
      <dgm:spPr/>
      <dgm:t>
        <a:bodyPr/>
        <a:lstStyle/>
        <a:p>
          <a:endParaRPr lang="it-IT"/>
        </a:p>
      </dgm:t>
    </dgm:pt>
    <dgm:pt modelId="{E7729C6D-2574-604E-8819-7538E2BA6E90}" type="sibTrans" cxnId="{FB19D891-E743-0C42-932D-EF4F5ADA9A44}">
      <dgm:prSet/>
      <dgm:spPr/>
      <dgm:t>
        <a:bodyPr/>
        <a:lstStyle/>
        <a:p>
          <a:endParaRPr lang="it-IT"/>
        </a:p>
      </dgm:t>
    </dgm:pt>
    <dgm:pt modelId="{4E9F3ACB-4C1A-894A-B2FB-9319E162F0AB}">
      <dgm:prSet/>
      <dgm:spPr/>
      <dgm:t>
        <a:bodyPr/>
        <a:lstStyle/>
        <a:p>
          <a:pPr algn="l" rtl="0"/>
          <a:endParaRPr lang="it-IT" sz="500" b="1" dirty="0"/>
        </a:p>
      </dgm:t>
    </dgm:pt>
    <dgm:pt modelId="{77731293-28D1-3C45-A769-39C87C09C15B}" type="parTrans" cxnId="{782C9BC5-1948-0F4A-B050-88E7538E2CDD}">
      <dgm:prSet/>
      <dgm:spPr/>
      <dgm:t>
        <a:bodyPr/>
        <a:lstStyle/>
        <a:p>
          <a:endParaRPr lang="it-IT"/>
        </a:p>
      </dgm:t>
    </dgm:pt>
    <dgm:pt modelId="{FA3807BF-3E9B-6647-BC55-6AC70A7E84A6}" type="sibTrans" cxnId="{782C9BC5-1948-0F4A-B050-88E7538E2CDD}">
      <dgm:prSet/>
      <dgm:spPr/>
      <dgm:t>
        <a:bodyPr/>
        <a:lstStyle/>
        <a:p>
          <a:endParaRPr lang="it-IT"/>
        </a:p>
      </dgm:t>
    </dgm:pt>
    <dgm:pt modelId="{CD7C4CA6-9A88-7A45-8E2B-344F463EB3B5}">
      <dgm:prSet/>
      <dgm:spPr/>
      <dgm:t>
        <a:bodyPr/>
        <a:lstStyle/>
        <a:p>
          <a:pPr algn="l" rtl="0"/>
          <a:endParaRPr lang="it-IT" sz="500" b="1" dirty="0"/>
        </a:p>
      </dgm:t>
    </dgm:pt>
    <dgm:pt modelId="{D415B96D-0978-4E4A-9D95-D4BFA248051F}" type="parTrans" cxnId="{5856AEE3-A605-8741-BBAD-F5FF1BEE9E69}">
      <dgm:prSet/>
      <dgm:spPr/>
      <dgm:t>
        <a:bodyPr/>
        <a:lstStyle/>
        <a:p>
          <a:endParaRPr lang="it-IT"/>
        </a:p>
      </dgm:t>
    </dgm:pt>
    <dgm:pt modelId="{FE791391-A651-AA44-AD1D-A1DA69A965C6}" type="sibTrans" cxnId="{5856AEE3-A605-8741-BBAD-F5FF1BEE9E69}">
      <dgm:prSet/>
      <dgm:spPr/>
      <dgm:t>
        <a:bodyPr/>
        <a:lstStyle/>
        <a:p>
          <a:endParaRPr lang="it-IT"/>
        </a:p>
      </dgm:t>
    </dgm:pt>
    <dgm:pt modelId="{6AA5DC03-6EB5-6F4F-8476-2E21789C516B}">
      <dgm:prSet custT="1"/>
      <dgm:spPr/>
      <dgm:t>
        <a:bodyPr/>
        <a:lstStyle/>
        <a:p>
          <a:pPr algn="ctr" rtl="0"/>
          <a:r>
            <a:rPr lang="it-IT" sz="1200" b="1" dirty="0" smtClean="0"/>
            <a:t>Libertà</a:t>
          </a:r>
          <a:endParaRPr lang="it-IT" sz="1200" b="1" dirty="0"/>
        </a:p>
      </dgm:t>
    </dgm:pt>
    <dgm:pt modelId="{72CA77DD-8BF7-A64B-9362-6A16E3F03CD3}" type="parTrans" cxnId="{318E9434-C84C-C949-A658-FD397676E4A5}">
      <dgm:prSet/>
      <dgm:spPr/>
      <dgm:t>
        <a:bodyPr/>
        <a:lstStyle/>
        <a:p>
          <a:endParaRPr lang="it-IT"/>
        </a:p>
      </dgm:t>
    </dgm:pt>
    <dgm:pt modelId="{141641F7-1103-5A41-A8FE-AE51FAA7B856}" type="sibTrans" cxnId="{318E9434-C84C-C949-A658-FD397676E4A5}">
      <dgm:prSet/>
      <dgm:spPr/>
      <dgm:t>
        <a:bodyPr/>
        <a:lstStyle/>
        <a:p>
          <a:endParaRPr lang="it-IT"/>
        </a:p>
      </dgm:t>
    </dgm:pt>
    <dgm:pt modelId="{76327BDF-35ED-B240-BA14-3F517849524E}">
      <dgm:prSet custT="1"/>
      <dgm:spPr/>
      <dgm:t>
        <a:bodyPr/>
        <a:lstStyle/>
        <a:p>
          <a:pPr algn="ctr" rtl="0"/>
          <a:r>
            <a:rPr lang="it-IT" sz="1200" b="1" dirty="0" smtClean="0"/>
            <a:t>Fine pena</a:t>
          </a:r>
          <a:endParaRPr lang="it-IT" sz="1200" b="1" dirty="0"/>
        </a:p>
      </dgm:t>
    </dgm:pt>
    <dgm:pt modelId="{2315F431-B744-BD44-9DC7-FAE27D0AB3D6}" type="parTrans" cxnId="{E17E40CB-AEE8-3742-B3AB-F39C931202D9}">
      <dgm:prSet/>
      <dgm:spPr/>
      <dgm:t>
        <a:bodyPr/>
        <a:lstStyle/>
        <a:p>
          <a:endParaRPr lang="it-IT"/>
        </a:p>
      </dgm:t>
    </dgm:pt>
    <dgm:pt modelId="{623D6C96-BFD4-234A-95D1-4E1C41E8D720}" type="sibTrans" cxnId="{E17E40CB-AEE8-3742-B3AB-F39C931202D9}">
      <dgm:prSet/>
      <dgm:spPr/>
      <dgm:t>
        <a:bodyPr/>
        <a:lstStyle/>
        <a:p>
          <a:endParaRPr lang="it-IT"/>
        </a:p>
      </dgm:t>
    </dgm:pt>
    <dgm:pt modelId="{375331DC-6DE1-1D44-9768-E94F1DDA13B9}">
      <dgm:prSet custT="1"/>
      <dgm:spPr/>
      <dgm:t>
        <a:bodyPr/>
        <a:lstStyle/>
        <a:p>
          <a:pPr algn="ctr" rtl="0"/>
          <a:r>
            <a:rPr lang="it-IT" sz="1200" b="1" dirty="0" smtClean="0"/>
            <a:t>Libertà</a:t>
          </a:r>
          <a:endParaRPr lang="it-IT" sz="1200" b="1" dirty="0"/>
        </a:p>
      </dgm:t>
    </dgm:pt>
    <dgm:pt modelId="{94CBBF73-EE0E-AE40-BDB4-D92822989202}" type="parTrans" cxnId="{7155F824-D815-0046-9B4D-4B378F8E4622}">
      <dgm:prSet/>
      <dgm:spPr/>
      <dgm:t>
        <a:bodyPr/>
        <a:lstStyle/>
        <a:p>
          <a:endParaRPr lang="it-IT"/>
        </a:p>
      </dgm:t>
    </dgm:pt>
    <dgm:pt modelId="{86FF46E1-8BB5-2345-942B-83622D7D67AE}" type="sibTrans" cxnId="{7155F824-D815-0046-9B4D-4B378F8E4622}">
      <dgm:prSet/>
      <dgm:spPr/>
      <dgm:t>
        <a:bodyPr/>
        <a:lstStyle/>
        <a:p>
          <a:endParaRPr lang="it-IT"/>
        </a:p>
      </dgm:t>
    </dgm:pt>
    <dgm:pt modelId="{0D173DFD-582F-6C4D-8C0C-EDD1D4148E53}" type="pres">
      <dgm:prSet presAssocID="{F53819D3-0336-0A4F-879C-C10747559427}" presName="Name0" presStyleCnt="0">
        <dgm:presLayoutVars>
          <dgm:dir/>
          <dgm:animLvl val="lvl"/>
          <dgm:resizeHandles val="exact"/>
        </dgm:presLayoutVars>
      </dgm:prSet>
      <dgm:spPr/>
      <dgm:t>
        <a:bodyPr/>
        <a:lstStyle/>
        <a:p>
          <a:endParaRPr lang="it-IT"/>
        </a:p>
      </dgm:t>
    </dgm:pt>
    <dgm:pt modelId="{0DF4A450-B61F-044F-92D2-914F3C5D6ADB}" type="pres">
      <dgm:prSet presAssocID="{6AA5DC03-6EB5-6F4F-8476-2E21789C516B}" presName="composite" presStyleCnt="0"/>
      <dgm:spPr/>
    </dgm:pt>
    <dgm:pt modelId="{6EA31446-CFDB-7F4A-A96E-3286D0C84C90}" type="pres">
      <dgm:prSet presAssocID="{6AA5DC03-6EB5-6F4F-8476-2E21789C516B}" presName="parTx" presStyleLbl="node1" presStyleIdx="0" presStyleCnt="7">
        <dgm:presLayoutVars>
          <dgm:chMax val="0"/>
          <dgm:chPref val="0"/>
          <dgm:bulletEnabled val="1"/>
        </dgm:presLayoutVars>
      </dgm:prSet>
      <dgm:spPr/>
      <dgm:t>
        <a:bodyPr/>
        <a:lstStyle/>
        <a:p>
          <a:endParaRPr lang="it-IT"/>
        </a:p>
      </dgm:t>
    </dgm:pt>
    <dgm:pt modelId="{4C099975-8825-5842-8024-F538E36E9EBB}" type="pres">
      <dgm:prSet presAssocID="{6AA5DC03-6EB5-6F4F-8476-2E21789C516B}" presName="desTx" presStyleLbl="revTx" presStyleIdx="0" presStyleCnt="1">
        <dgm:presLayoutVars>
          <dgm:bulletEnabled val="1"/>
        </dgm:presLayoutVars>
      </dgm:prSet>
      <dgm:spPr/>
    </dgm:pt>
    <dgm:pt modelId="{5B666318-187B-4E42-9821-C16A503249D8}" type="pres">
      <dgm:prSet presAssocID="{141641F7-1103-5A41-A8FE-AE51FAA7B856}" presName="space" presStyleCnt="0"/>
      <dgm:spPr/>
    </dgm:pt>
    <dgm:pt modelId="{D2F9BE6F-4872-D347-B667-29E9D55FDFF6}" type="pres">
      <dgm:prSet presAssocID="{62D89BF0-9456-624F-9BCF-DE3034BB3FE2}" presName="composite" presStyleCnt="0"/>
      <dgm:spPr/>
    </dgm:pt>
    <dgm:pt modelId="{D6F349EB-E793-104A-8AC7-B4E2D4AF9EE0}" type="pres">
      <dgm:prSet presAssocID="{62D89BF0-9456-624F-9BCF-DE3034BB3FE2}" presName="parTx" presStyleLbl="node1" presStyleIdx="1" presStyleCnt="7">
        <dgm:presLayoutVars>
          <dgm:chMax val="0"/>
          <dgm:chPref val="0"/>
          <dgm:bulletEnabled val="1"/>
        </dgm:presLayoutVars>
      </dgm:prSet>
      <dgm:spPr/>
      <dgm:t>
        <a:bodyPr/>
        <a:lstStyle/>
        <a:p>
          <a:endParaRPr lang="it-IT"/>
        </a:p>
      </dgm:t>
    </dgm:pt>
    <dgm:pt modelId="{54509F7B-6564-F145-A471-6F1E4447EA56}" type="pres">
      <dgm:prSet presAssocID="{62D89BF0-9456-624F-9BCF-DE3034BB3FE2}" presName="desTx" presStyleLbl="revTx" presStyleIdx="0" presStyleCnt="1">
        <dgm:presLayoutVars>
          <dgm:bulletEnabled val="1"/>
        </dgm:presLayoutVars>
      </dgm:prSet>
      <dgm:spPr/>
    </dgm:pt>
    <dgm:pt modelId="{8390E214-853C-C34B-8E38-07DA8D25FD89}" type="pres">
      <dgm:prSet presAssocID="{2E1A7E74-ED13-4A40-84B1-36815BBCB703}" presName="space" presStyleCnt="0"/>
      <dgm:spPr/>
    </dgm:pt>
    <dgm:pt modelId="{0C06D708-B80A-CD43-9293-2DA3423CB79B}" type="pres">
      <dgm:prSet presAssocID="{80BFBEB8-FC88-B843-A89E-2402E1A15DF8}" presName="composite" presStyleCnt="0"/>
      <dgm:spPr/>
    </dgm:pt>
    <dgm:pt modelId="{6EFD2D7A-3186-C54C-9B9B-43A99A289EE6}" type="pres">
      <dgm:prSet presAssocID="{80BFBEB8-FC88-B843-A89E-2402E1A15DF8}" presName="parTx" presStyleLbl="node1" presStyleIdx="2" presStyleCnt="7">
        <dgm:presLayoutVars>
          <dgm:chMax val="0"/>
          <dgm:chPref val="0"/>
          <dgm:bulletEnabled val="1"/>
        </dgm:presLayoutVars>
      </dgm:prSet>
      <dgm:spPr/>
      <dgm:t>
        <a:bodyPr/>
        <a:lstStyle/>
        <a:p>
          <a:endParaRPr lang="it-IT"/>
        </a:p>
      </dgm:t>
    </dgm:pt>
    <dgm:pt modelId="{7C09F48B-6DD2-504B-A6BE-1F469F9D6EBB}" type="pres">
      <dgm:prSet presAssocID="{80BFBEB8-FC88-B843-A89E-2402E1A15DF8}" presName="desTx" presStyleLbl="revTx" presStyleIdx="0" presStyleCnt="1">
        <dgm:presLayoutVars>
          <dgm:bulletEnabled val="1"/>
        </dgm:presLayoutVars>
      </dgm:prSet>
      <dgm:spPr/>
    </dgm:pt>
    <dgm:pt modelId="{EC1B3905-E6A3-2C4E-907B-974754F1E775}" type="pres">
      <dgm:prSet presAssocID="{0B148238-60F5-EF4B-AEB1-15BC5F7DC604}" presName="space" presStyleCnt="0"/>
      <dgm:spPr/>
    </dgm:pt>
    <dgm:pt modelId="{9FD96253-E86B-CF4E-BA59-9E7F0EDC3C6D}" type="pres">
      <dgm:prSet presAssocID="{79819480-ED09-2D4C-8B6C-87787662D062}" presName="composite" presStyleCnt="0"/>
      <dgm:spPr/>
    </dgm:pt>
    <dgm:pt modelId="{EB5B86F8-92D6-0D42-8BF4-94959B533B6B}" type="pres">
      <dgm:prSet presAssocID="{79819480-ED09-2D4C-8B6C-87787662D062}" presName="parTx" presStyleLbl="node1" presStyleIdx="3" presStyleCnt="7">
        <dgm:presLayoutVars>
          <dgm:chMax val="0"/>
          <dgm:chPref val="0"/>
          <dgm:bulletEnabled val="1"/>
        </dgm:presLayoutVars>
      </dgm:prSet>
      <dgm:spPr/>
      <dgm:t>
        <a:bodyPr/>
        <a:lstStyle/>
        <a:p>
          <a:endParaRPr lang="it-IT"/>
        </a:p>
      </dgm:t>
    </dgm:pt>
    <dgm:pt modelId="{06EB0B70-D18F-C048-8853-2981ED5D5483}" type="pres">
      <dgm:prSet presAssocID="{79819480-ED09-2D4C-8B6C-87787662D062}" presName="desTx" presStyleLbl="revTx" presStyleIdx="0" presStyleCnt="1">
        <dgm:presLayoutVars>
          <dgm:bulletEnabled val="1"/>
        </dgm:presLayoutVars>
      </dgm:prSet>
      <dgm:spPr/>
    </dgm:pt>
    <dgm:pt modelId="{6B328168-49E0-AE4D-A0F7-A1E0BEB53D99}" type="pres">
      <dgm:prSet presAssocID="{797D5137-AEF2-7549-907B-7C5177D418DE}" presName="space" presStyleCnt="0"/>
      <dgm:spPr/>
    </dgm:pt>
    <dgm:pt modelId="{86DDCFB0-5F37-B14B-9321-80D623CAA949}" type="pres">
      <dgm:prSet presAssocID="{54D2C69C-1542-2D41-AB38-2B9586C246D1}" presName="composite" presStyleCnt="0"/>
      <dgm:spPr/>
    </dgm:pt>
    <dgm:pt modelId="{11D04BFA-7B7D-8B46-BB66-BDD937971E48}" type="pres">
      <dgm:prSet presAssocID="{54D2C69C-1542-2D41-AB38-2B9586C246D1}" presName="parTx" presStyleLbl="node1" presStyleIdx="4" presStyleCnt="7">
        <dgm:presLayoutVars>
          <dgm:chMax val="0"/>
          <dgm:chPref val="0"/>
          <dgm:bulletEnabled val="1"/>
        </dgm:presLayoutVars>
      </dgm:prSet>
      <dgm:spPr/>
      <dgm:t>
        <a:bodyPr/>
        <a:lstStyle/>
        <a:p>
          <a:endParaRPr lang="it-IT"/>
        </a:p>
      </dgm:t>
    </dgm:pt>
    <dgm:pt modelId="{ECF8A88B-4090-7F4C-B218-7EECC403E4D8}" type="pres">
      <dgm:prSet presAssocID="{54D2C69C-1542-2D41-AB38-2B9586C246D1}" presName="desTx" presStyleLbl="revTx" presStyleIdx="0" presStyleCnt="1">
        <dgm:presLayoutVars>
          <dgm:bulletEnabled val="1"/>
        </dgm:presLayoutVars>
      </dgm:prSet>
      <dgm:spPr/>
    </dgm:pt>
    <dgm:pt modelId="{17240DAE-FCC1-1C4D-97E8-5127F89652A6}" type="pres">
      <dgm:prSet presAssocID="{527F7A84-43DD-064A-9511-6B68E490400E}" presName="space" presStyleCnt="0"/>
      <dgm:spPr/>
    </dgm:pt>
    <dgm:pt modelId="{5F0333D6-B9DF-CE4C-8AAE-12661608CA48}" type="pres">
      <dgm:prSet presAssocID="{76327BDF-35ED-B240-BA14-3F517849524E}" presName="composite" presStyleCnt="0"/>
      <dgm:spPr/>
    </dgm:pt>
    <dgm:pt modelId="{25848704-C43C-7743-802F-5CCF5F6AD136}" type="pres">
      <dgm:prSet presAssocID="{76327BDF-35ED-B240-BA14-3F517849524E}" presName="parTx" presStyleLbl="node1" presStyleIdx="5" presStyleCnt="7">
        <dgm:presLayoutVars>
          <dgm:chMax val="0"/>
          <dgm:chPref val="0"/>
          <dgm:bulletEnabled val="1"/>
        </dgm:presLayoutVars>
      </dgm:prSet>
      <dgm:spPr/>
      <dgm:t>
        <a:bodyPr/>
        <a:lstStyle/>
        <a:p>
          <a:endParaRPr lang="it-IT"/>
        </a:p>
      </dgm:t>
    </dgm:pt>
    <dgm:pt modelId="{8F67B9E9-800E-CA4D-89F3-0B42F96FC230}" type="pres">
      <dgm:prSet presAssocID="{76327BDF-35ED-B240-BA14-3F517849524E}" presName="desTx" presStyleLbl="revTx" presStyleIdx="0" presStyleCnt="1">
        <dgm:presLayoutVars>
          <dgm:bulletEnabled val="1"/>
        </dgm:presLayoutVars>
      </dgm:prSet>
      <dgm:spPr/>
    </dgm:pt>
    <dgm:pt modelId="{CF02375B-737C-BD48-BDC9-A2980823EF01}" type="pres">
      <dgm:prSet presAssocID="{623D6C96-BFD4-234A-95D1-4E1C41E8D720}" presName="space" presStyleCnt="0"/>
      <dgm:spPr/>
    </dgm:pt>
    <dgm:pt modelId="{C7AE3FCA-29C4-C641-9D4A-8C877171D44C}" type="pres">
      <dgm:prSet presAssocID="{375331DC-6DE1-1D44-9768-E94F1DDA13B9}" presName="composite" presStyleCnt="0"/>
      <dgm:spPr/>
    </dgm:pt>
    <dgm:pt modelId="{F43154C0-A67F-BC40-AC54-B0DB09D390C9}" type="pres">
      <dgm:prSet presAssocID="{375331DC-6DE1-1D44-9768-E94F1DDA13B9}" presName="parTx" presStyleLbl="node1" presStyleIdx="6" presStyleCnt="7">
        <dgm:presLayoutVars>
          <dgm:chMax val="0"/>
          <dgm:chPref val="0"/>
          <dgm:bulletEnabled val="1"/>
        </dgm:presLayoutVars>
      </dgm:prSet>
      <dgm:spPr/>
      <dgm:t>
        <a:bodyPr/>
        <a:lstStyle/>
        <a:p>
          <a:endParaRPr lang="it-IT"/>
        </a:p>
      </dgm:t>
    </dgm:pt>
    <dgm:pt modelId="{BB426F40-ED35-374D-8B5B-4EBF97F68ED3}" type="pres">
      <dgm:prSet presAssocID="{375331DC-6DE1-1D44-9768-E94F1DDA13B9}" presName="desTx" presStyleLbl="revTx" presStyleIdx="0" presStyleCnt="1">
        <dgm:presLayoutVars>
          <dgm:bulletEnabled val="1"/>
        </dgm:presLayoutVars>
      </dgm:prSet>
      <dgm:spPr/>
      <dgm:t>
        <a:bodyPr/>
        <a:lstStyle/>
        <a:p>
          <a:endParaRPr lang="it-IT"/>
        </a:p>
      </dgm:t>
    </dgm:pt>
  </dgm:ptLst>
  <dgm:cxnLst>
    <dgm:cxn modelId="{D0084898-B3F2-F945-ACE5-AC0EF87F78DB}" srcId="{F53819D3-0336-0A4F-879C-C10747559427}" destId="{79819480-ED09-2D4C-8B6C-87787662D062}" srcOrd="3" destOrd="0" parTransId="{9867888F-69F7-EC4E-B6D8-07D6F72ABE08}" sibTransId="{797D5137-AEF2-7549-907B-7C5177D418DE}"/>
    <dgm:cxn modelId="{77C9402A-52B2-A548-A509-D1846CC8319B}" type="presOf" srcId="{57386608-6E0B-474C-B6E6-B6EF55A4C76C}" destId="{BB426F40-ED35-374D-8B5B-4EBF97F68ED3}" srcOrd="0" destOrd="1" presId="urn:microsoft.com/office/officeart/2005/8/layout/chevron1"/>
    <dgm:cxn modelId="{6F85FA1B-8C4E-C54F-ACAC-A67D41216C5E}" type="presOf" srcId="{03B0EC8B-1304-EE4C-AEEC-27BB1AA8DADC}" destId="{BB426F40-ED35-374D-8B5B-4EBF97F68ED3}" srcOrd="0" destOrd="2" presId="urn:microsoft.com/office/officeart/2005/8/layout/chevron1"/>
    <dgm:cxn modelId="{5856AEE3-A605-8741-BBAD-F5FF1BEE9E69}" srcId="{375331DC-6DE1-1D44-9768-E94F1DDA13B9}" destId="{CD7C4CA6-9A88-7A45-8E2B-344F463EB3B5}" srcOrd="7" destOrd="0" parTransId="{D415B96D-0978-4E4A-9D95-D4BFA248051F}" sibTransId="{FE791391-A651-AA44-AD1D-A1DA69A965C6}"/>
    <dgm:cxn modelId="{F7A0037C-9CBA-C443-B1D2-C32940B5594E}" type="presOf" srcId="{62D89BF0-9456-624F-9BCF-DE3034BB3FE2}" destId="{D6F349EB-E793-104A-8AC7-B4E2D4AF9EE0}" srcOrd="0" destOrd="0" presId="urn:microsoft.com/office/officeart/2005/8/layout/chevron1"/>
    <dgm:cxn modelId="{FC957DA4-00E8-D543-836F-C598FAA1E597}" type="presOf" srcId="{81DFC9F9-7924-B648-80E9-39828903B73E}" destId="{BB426F40-ED35-374D-8B5B-4EBF97F68ED3}" srcOrd="0" destOrd="0" presId="urn:microsoft.com/office/officeart/2005/8/layout/chevron1"/>
    <dgm:cxn modelId="{C46BC5A6-AECA-854C-99EB-EE01DB5C6D90}" type="presOf" srcId="{47523A82-8E5E-8643-84D3-21B6FBA0938C}" destId="{BB426F40-ED35-374D-8B5B-4EBF97F68ED3}" srcOrd="0" destOrd="4" presId="urn:microsoft.com/office/officeart/2005/8/layout/chevron1"/>
    <dgm:cxn modelId="{151719D8-6340-DA45-8E65-E89696A0147A}" srcId="{57386608-6E0B-474C-B6E6-B6EF55A4C76C}" destId="{03B0EC8B-1304-EE4C-AEEC-27BB1AA8DADC}" srcOrd="0" destOrd="0" parTransId="{C45134B5-33B8-CC42-9B49-9C21F5F5B2C9}" sibTransId="{1E1E4378-8C36-4443-8699-FB9AED613DD7}"/>
    <dgm:cxn modelId="{8AA54D45-4D6D-D44D-8F7C-3C510D0CE70A}" type="presOf" srcId="{BDC7DB85-19BB-B444-8092-C751AD04490F}" destId="{BB426F40-ED35-374D-8B5B-4EBF97F68ED3}" srcOrd="0" destOrd="3" presId="urn:microsoft.com/office/officeart/2005/8/layout/chevron1"/>
    <dgm:cxn modelId="{5698FBBB-78BE-294F-B250-EC0F99A9D269}" type="presOf" srcId="{375331DC-6DE1-1D44-9768-E94F1DDA13B9}" destId="{F43154C0-A67F-BC40-AC54-B0DB09D390C9}" srcOrd="0" destOrd="0" presId="urn:microsoft.com/office/officeart/2005/8/layout/chevron1"/>
    <dgm:cxn modelId="{ADD457EF-A7F2-9942-A541-C2A575A7217B}" type="presOf" srcId="{80BFBEB8-FC88-B843-A89E-2402E1A15DF8}" destId="{6EFD2D7A-3186-C54C-9B9B-43A99A289EE6}" srcOrd="0" destOrd="0" presId="urn:microsoft.com/office/officeart/2005/8/layout/chevron1"/>
    <dgm:cxn modelId="{A30864E9-6B50-4044-8590-DC146CEBD76F}" type="presOf" srcId="{79819480-ED09-2D4C-8B6C-87787662D062}" destId="{EB5B86F8-92D6-0D42-8BF4-94959B533B6B}" srcOrd="0" destOrd="0" presId="urn:microsoft.com/office/officeart/2005/8/layout/chevron1"/>
    <dgm:cxn modelId="{8BA2D58D-9F4D-B24E-967B-B77E9B7109B1}" type="presOf" srcId="{6AA5DC03-6EB5-6F4F-8476-2E21789C516B}" destId="{6EA31446-CFDB-7F4A-A96E-3286D0C84C90}" srcOrd="0" destOrd="0" presId="urn:microsoft.com/office/officeart/2005/8/layout/chevron1"/>
    <dgm:cxn modelId="{318E9434-C84C-C949-A658-FD397676E4A5}" srcId="{F53819D3-0336-0A4F-879C-C10747559427}" destId="{6AA5DC03-6EB5-6F4F-8476-2E21789C516B}" srcOrd="0" destOrd="0" parTransId="{72CA77DD-8BF7-A64B-9362-6A16E3F03CD3}" sibTransId="{141641F7-1103-5A41-A8FE-AE51FAA7B856}"/>
    <dgm:cxn modelId="{7D2CF597-4D45-5648-98D7-0E96F72789EA}" srcId="{F53819D3-0336-0A4F-879C-C10747559427}" destId="{54D2C69C-1542-2D41-AB38-2B9586C246D1}" srcOrd="4" destOrd="0" parTransId="{16577600-88DC-9C4B-AECC-FF72F7C51200}" sibTransId="{527F7A84-43DD-064A-9511-6B68E490400E}"/>
    <dgm:cxn modelId="{782C9BC5-1948-0F4A-B050-88E7538E2CDD}" srcId="{375331DC-6DE1-1D44-9768-E94F1DDA13B9}" destId="{4E9F3ACB-4C1A-894A-B2FB-9319E162F0AB}" srcOrd="6" destOrd="0" parTransId="{77731293-28D1-3C45-A769-39C87C09C15B}" sibTransId="{FA3807BF-3E9B-6647-BC55-6AC70A7E84A6}"/>
    <dgm:cxn modelId="{26330AE9-F1FB-984E-9962-550F663C9DFB}" type="presOf" srcId="{54D2C69C-1542-2D41-AB38-2B9586C246D1}" destId="{11D04BFA-7B7D-8B46-BB66-BDD937971E48}" srcOrd="0" destOrd="0" presId="urn:microsoft.com/office/officeart/2005/8/layout/chevron1"/>
    <dgm:cxn modelId="{B75CD8EF-1CE8-DA48-85D9-C90099DC5B1E}" type="presOf" srcId="{9E99223A-88A9-8C4C-81ED-F54466D97BE3}" destId="{BB426F40-ED35-374D-8B5B-4EBF97F68ED3}" srcOrd="0" destOrd="6" presId="urn:microsoft.com/office/officeart/2005/8/layout/chevron1"/>
    <dgm:cxn modelId="{292D9045-9AA1-A945-8A94-DCFA5489902B}" srcId="{375331DC-6DE1-1D44-9768-E94F1DDA13B9}" destId="{BEB5A2A6-CBCD-2C40-805A-F359D65759AD}" srcOrd="4" destOrd="0" parTransId="{06C7F883-BDDB-2A4E-81C5-C5363B87B26B}" sibTransId="{DF480BF3-F413-914D-AFC9-4240ECB2EAED}"/>
    <dgm:cxn modelId="{5A211BEC-C699-5F42-BF4C-424912182E12}" type="presOf" srcId="{4E9F3ACB-4C1A-894A-B2FB-9319E162F0AB}" destId="{BB426F40-ED35-374D-8B5B-4EBF97F68ED3}" srcOrd="0" destOrd="7" presId="urn:microsoft.com/office/officeart/2005/8/layout/chevron1"/>
    <dgm:cxn modelId="{7155F824-D815-0046-9B4D-4B378F8E4622}" srcId="{F53819D3-0336-0A4F-879C-C10747559427}" destId="{375331DC-6DE1-1D44-9768-E94F1DDA13B9}" srcOrd="6" destOrd="0" parTransId="{94CBBF73-EE0E-AE40-BDB4-D92822989202}" sibTransId="{86FF46E1-8BB5-2345-942B-83622D7D67AE}"/>
    <dgm:cxn modelId="{E17E40CB-AEE8-3742-B3AB-F39C931202D9}" srcId="{F53819D3-0336-0A4F-879C-C10747559427}" destId="{76327BDF-35ED-B240-BA14-3F517849524E}" srcOrd="5" destOrd="0" parTransId="{2315F431-B744-BD44-9DC7-FAE27D0AB3D6}" sibTransId="{623D6C96-BFD4-234A-95D1-4E1C41E8D720}"/>
    <dgm:cxn modelId="{F9FC3600-0655-3F4B-B843-CEE400C6397B}" type="presOf" srcId="{BEB5A2A6-CBCD-2C40-805A-F359D65759AD}" destId="{BB426F40-ED35-374D-8B5B-4EBF97F68ED3}" srcOrd="0" destOrd="5" presId="urn:microsoft.com/office/officeart/2005/8/layout/chevron1"/>
    <dgm:cxn modelId="{B8CE50EA-BB4A-EB49-B3EC-7D599AD37169}" srcId="{375331DC-6DE1-1D44-9768-E94F1DDA13B9}" destId="{47523A82-8E5E-8643-84D3-21B6FBA0938C}" srcOrd="3" destOrd="0" parTransId="{CC7AE373-1A77-6F41-ACD8-B4B686C77BE5}" sibTransId="{B7FADC66-8821-354C-99B4-E1BE10983961}"/>
    <dgm:cxn modelId="{442CF39C-FE95-0548-8091-18B13BE3FB10}" srcId="{375331DC-6DE1-1D44-9768-E94F1DDA13B9}" destId="{81DFC9F9-7924-B648-80E9-39828903B73E}" srcOrd="0" destOrd="0" parTransId="{859E23DA-E940-C444-AC8A-EA14CE61C072}" sibTransId="{1841AD46-6A0E-F14E-A88B-20F022C7C2E7}"/>
    <dgm:cxn modelId="{89A1EF1B-57E5-4642-A076-CC0E0B2FD1D6}" type="presOf" srcId="{76327BDF-35ED-B240-BA14-3F517849524E}" destId="{25848704-C43C-7743-802F-5CCF5F6AD136}" srcOrd="0" destOrd="0" presId="urn:microsoft.com/office/officeart/2005/8/layout/chevron1"/>
    <dgm:cxn modelId="{59892238-10F9-F747-B9C7-8D12810861CB}" srcId="{F53819D3-0336-0A4F-879C-C10747559427}" destId="{80BFBEB8-FC88-B843-A89E-2402E1A15DF8}" srcOrd="2" destOrd="0" parTransId="{FD3E04C4-D327-8840-AC7C-A1A56B65F5C4}" sibTransId="{0B148238-60F5-EF4B-AEB1-15BC5F7DC604}"/>
    <dgm:cxn modelId="{A8972E63-7796-E24A-AF79-82305E8043E3}" srcId="{375331DC-6DE1-1D44-9768-E94F1DDA13B9}" destId="{BDC7DB85-19BB-B444-8092-C751AD04490F}" srcOrd="2" destOrd="0" parTransId="{A17A3A73-A523-1542-A7FE-B4E236413AA6}" sibTransId="{A6C43E13-F9C4-0947-A7DE-D14D0863EF40}"/>
    <dgm:cxn modelId="{39D87CDF-3E6A-A441-98A0-CC9A6A58765C}" type="presOf" srcId="{F53819D3-0336-0A4F-879C-C10747559427}" destId="{0D173DFD-582F-6C4D-8C0C-EDD1D4148E53}" srcOrd="0" destOrd="0" presId="urn:microsoft.com/office/officeart/2005/8/layout/chevron1"/>
    <dgm:cxn modelId="{FB19D891-E743-0C42-932D-EF4F5ADA9A44}" srcId="{375331DC-6DE1-1D44-9768-E94F1DDA13B9}" destId="{9E99223A-88A9-8C4C-81ED-F54466D97BE3}" srcOrd="5" destOrd="0" parTransId="{4517B69B-D431-0242-B675-B246C4AB5A6D}" sibTransId="{E7729C6D-2574-604E-8819-7538E2BA6E90}"/>
    <dgm:cxn modelId="{7F12AD31-3A84-304D-98DE-8FBB66551F0D}" srcId="{F53819D3-0336-0A4F-879C-C10747559427}" destId="{62D89BF0-9456-624F-9BCF-DE3034BB3FE2}" srcOrd="1" destOrd="0" parTransId="{92DB5330-FAE0-3342-B91D-276A3433863C}" sibTransId="{2E1A7E74-ED13-4A40-84B1-36815BBCB703}"/>
    <dgm:cxn modelId="{A292B91E-298D-2D48-A07E-24DC48343792}" srcId="{375331DC-6DE1-1D44-9768-E94F1DDA13B9}" destId="{57386608-6E0B-474C-B6E6-B6EF55A4C76C}" srcOrd="1" destOrd="0" parTransId="{90553575-2E13-E34E-AE91-7DE3B3340F3B}" sibTransId="{3B7F2213-4ED1-0A49-9894-B8C6005B4855}"/>
    <dgm:cxn modelId="{F5BF8D62-726B-E540-BBBD-4586259513FC}" type="presOf" srcId="{CD7C4CA6-9A88-7A45-8E2B-344F463EB3B5}" destId="{BB426F40-ED35-374D-8B5B-4EBF97F68ED3}" srcOrd="0" destOrd="8" presId="urn:microsoft.com/office/officeart/2005/8/layout/chevron1"/>
    <dgm:cxn modelId="{E7E14F0F-C10E-2C44-A779-14F22D1DE957}" type="presParOf" srcId="{0D173DFD-582F-6C4D-8C0C-EDD1D4148E53}" destId="{0DF4A450-B61F-044F-92D2-914F3C5D6ADB}" srcOrd="0" destOrd="0" presId="urn:microsoft.com/office/officeart/2005/8/layout/chevron1"/>
    <dgm:cxn modelId="{4FCAEC1B-3307-4641-A086-29DCEF900C4A}" type="presParOf" srcId="{0DF4A450-B61F-044F-92D2-914F3C5D6ADB}" destId="{6EA31446-CFDB-7F4A-A96E-3286D0C84C90}" srcOrd="0" destOrd="0" presId="urn:microsoft.com/office/officeart/2005/8/layout/chevron1"/>
    <dgm:cxn modelId="{64AD4E1A-98AB-6C47-B525-60BDD8FC023F}" type="presParOf" srcId="{0DF4A450-B61F-044F-92D2-914F3C5D6ADB}" destId="{4C099975-8825-5842-8024-F538E36E9EBB}" srcOrd="1" destOrd="0" presId="urn:microsoft.com/office/officeart/2005/8/layout/chevron1"/>
    <dgm:cxn modelId="{B8ECF2EC-ED50-0C4D-B656-3B24E33F1A10}" type="presParOf" srcId="{0D173DFD-582F-6C4D-8C0C-EDD1D4148E53}" destId="{5B666318-187B-4E42-9821-C16A503249D8}" srcOrd="1" destOrd="0" presId="urn:microsoft.com/office/officeart/2005/8/layout/chevron1"/>
    <dgm:cxn modelId="{CC203E27-AFFB-384C-B617-11FDAB5DBD90}" type="presParOf" srcId="{0D173DFD-582F-6C4D-8C0C-EDD1D4148E53}" destId="{D2F9BE6F-4872-D347-B667-29E9D55FDFF6}" srcOrd="2" destOrd="0" presId="urn:microsoft.com/office/officeart/2005/8/layout/chevron1"/>
    <dgm:cxn modelId="{ACCC7831-69C1-F84E-88A8-5BD1ACB88C3B}" type="presParOf" srcId="{D2F9BE6F-4872-D347-B667-29E9D55FDFF6}" destId="{D6F349EB-E793-104A-8AC7-B4E2D4AF9EE0}" srcOrd="0" destOrd="0" presId="urn:microsoft.com/office/officeart/2005/8/layout/chevron1"/>
    <dgm:cxn modelId="{B1E6B1A4-BD80-A040-9E4B-BA8AA51FD957}" type="presParOf" srcId="{D2F9BE6F-4872-D347-B667-29E9D55FDFF6}" destId="{54509F7B-6564-F145-A471-6F1E4447EA56}" srcOrd="1" destOrd="0" presId="urn:microsoft.com/office/officeart/2005/8/layout/chevron1"/>
    <dgm:cxn modelId="{3C391F4C-98C9-E147-98B1-D13A564FA153}" type="presParOf" srcId="{0D173DFD-582F-6C4D-8C0C-EDD1D4148E53}" destId="{8390E214-853C-C34B-8E38-07DA8D25FD89}" srcOrd="3" destOrd="0" presId="urn:microsoft.com/office/officeart/2005/8/layout/chevron1"/>
    <dgm:cxn modelId="{BD2D50F2-C952-9841-B078-F65F55D76BEB}" type="presParOf" srcId="{0D173DFD-582F-6C4D-8C0C-EDD1D4148E53}" destId="{0C06D708-B80A-CD43-9293-2DA3423CB79B}" srcOrd="4" destOrd="0" presId="urn:microsoft.com/office/officeart/2005/8/layout/chevron1"/>
    <dgm:cxn modelId="{BFE13C6D-8248-1B4F-A865-58244F46DBCC}" type="presParOf" srcId="{0C06D708-B80A-CD43-9293-2DA3423CB79B}" destId="{6EFD2D7A-3186-C54C-9B9B-43A99A289EE6}" srcOrd="0" destOrd="0" presId="urn:microsoft.com/office/officeart/2005/8/layout/chevron1"/>
    <dgm:cxn modelId="{992AC973-9288-D145-BD1A-654CF0D21345}" type="presParOf" srcId="{0C06D708-B80A-CD43-9293-2DA3423CB79B}" destId="{7C09F48B-6DD2-504B-A6BE-1F469F9D6EBB}" srcOrd="1" destOrd="0" presId="urn:microsoft.com/office/officeart/2005/8/layout/chevron1"/>
    <dgm:cxn modelId="{E2FC31FD-91C1-4845-B0B4-730067212341}" type="presParOf" srcId="{0D173DFD-582F-6C4D-8C0C-EDD1D4148E53}" destId="{EC1B3905-E6A3-2C4E-907B-974754F1E775}" srcOrd="5" destOrd="0" presId="urn:microsoft.com/office/officeart/2005/8/layout/chevron1"/>
    <dgm:cxn modelId="{F7A89920-AF98-1A4F-9FB8-7700D47D39F9}" type="presParOf" srcId="{0D173DFD-582F-6C4D-8C0C-EDD1D4148E53}" destId="{9FD96253-E86B-CF4E-BA59-9E7F0EDC3C6D}" srcOrd="6" destOrd="0" presId="urn:microsoft.com/office/officeart/2005/8/layout/chevron1"/>
    <dgm:cxn modelId="{82FF248D-E9DE-DF4F-A52B-BE83C68D2EF2}" type="presParOf" srcId="{9FD96253-E86B-CF4E-BA59-9E7F0EDC3C6D}" destId="{EB5B86F8-92D6-0D42-8BF4-94959B533B6B}" srcOrd="0" destOrd="0" presId="urn:microsoft.com/office/officeart/2005/8/layout/chevron1"/>
    <dgm:cxn modelId="{2C23BF9D-EC33-114B-B1A7-C4F6D59E69F6}" type="presParOf" srcId="{9FD96253-E86B-CF4E-BA59-9E7F0EDC3C6D}" destId="{06EB0B70-D18F-C048-8853-2981ED5D5483}" srcOrd="1" destOrd="0" presId="urn:microsoft.com/office/officeart/2005/8/layout/chevron1"/>
    <dgm:cxn modelId="{A3D20816-7139-7B47-923F-3189403A52A9}" type="presParOf" srcId="{0D173DFD-582F-6C4D-8C0C-EDD1D4148E53}" destId="{6B328168-49E0-AE4D-A0F7-A1E0BEB53D99}" srcOrd="7" destOrd="0" presId="urn:microsoft.com/office/officeart/2005/8/layout/chevron1"/>
    <dgm:cxn modelId="{09C9451F-5A87-A24E-B56C-271CE4FC981B}" type="presParOf" srcId="{0D173DFD-582F-6C4D-8C0C-EDD1D4148E53}" destId="{86DDCFB0-5F37-B14B-9321-80D623CAA949}" srcOrd="8" destOrd="0" presId="urn:microsoft.com/office/officeart/2005/8/layout/chevron1"/>
    <dgm:cxn modelId="{FC6D15A0-9F6A-7F43-A00E-6BF02827576C}" type="presParOf" srcId="{86DDCFB0-5F37-B14B-9321-80D623CAA949}" destId="{11D04BFA-7B7D-8B46-BB66-BDD937971E48}" srcOrd="0" destOrd="0" presId="urn:microsoft.com/office/officeart/2005/8/layout/chevron1"/>
    <dgm:cxn modelId="{D3EAFBBB-5B80-4E42-8504-B4BFDBDEF98B}" type="presParOf" srcId="{86DDCFB0-5F37-B14B-9321-80D623CAA949}" destId="{ECF8A88B-4090-7F4C-B218-7EECC403E4D8}" srcOrd="1" destOrd="0" presId="urn:microsoft.com/office/officeart/2005/8/layout/chevron1"/>
    <dgm:cxn modelId="{98083D29-0327-8941-86D9-959B34A70C63}" type="presParOf" srcId="{0D173DFD-582F-6C4D-8C0C-EDD1D4148E53}" destId="{17240DAE-FCC1-1C4D-97E8-5127F89652A6}" srcOrd="9" destOrd="0" presId="urn:microsoft.com/office/officeart/2005/8/layout/chevron1"/>
    <dgm:cxn modelId="{76AB66DE-4EA0-6D48-A205-C84A3D1F90C7}" type="presParOf" srcId="{0D173DFD-582F-6C4D-8C0C-EDD1D4148E53}" destId="{5F0333D6-B9DF-CE4C-8AAE-12661608CA48}" srcOrd="10" destOrd="0" presId="urn:microsoft.com/office/officeart/2005/8/layout/chevron1"/>
    <dgm:cxn modelId="{1639EA33-B806-9D4B-8CF9-96A376770905}" type="presParOf" srcId="{5F0333D6-B9DF-CE4C-8AAE-12661608CA48}" destId="{25848704-C43C-7743-802F-5CCF5F6AD136}" srcOrd="0" destOrd="0" presId="urn:microsoft.com/office/officeart/2005/8/layout/chevron1"/>
    <dgm:cxn modelId="{2691052E-1581-F749-927C-E8EF276FF374}" type="presParOf" srcId="{5F0333D6-B9DF-CE4C-8AAE-12661608CA48}" destId="{8F67B9E9-800E-CA4D-89F3-0B42F96FC230}" srcOrd="1" destOrd="0" presId="urn:microsoft.com/office/officeart/2005/8/layout/chevron1"/>
    <dgm:cxn modelId="{46B11F9E-B8A2-9A43-8F8C-6EC8AF89FE62}" type="presParOf" srcId="{0D173DFD-582F-6C4D-8C0C-EDD1D4148E53}" destId="{CF02375B-737C-BD48-BDC9-A2980823EF01}" srcOrd="11" destOrd="0" presId="urn:microsoft.com/office/officeart/2005/8/layout/chevron1"/>
    <dgm:cxn modelId="{04F5FFAD-E016-B749-A271-E0A3888CFBB5}" type="presParOf" srcId="{0D173DFD-582F-6C4D-8C0C-EDD1D4148E53}" destId="{C7AE3FCA-29C4-C641-9D4A-8C877171D44C}" srcOrd="12" destOrd="0" presId="urn:microsoft.com/office/officeart/2005/8/layout/chevron1"/>
    <dgm:cxn modelId="{6B0E5EBA-A169-284F-BD7B-BC96E2AE1EE8}" type="presParOf" srcId="{C7AE3FCA-29C4-C641-9D4A-8C877171D44C}" destId="{F43154C0-A67F-BC40-AC54-B0DB09D390C9}" srcOrd="0" destOrd="0" presId="urn:microsoft.com/office/officeart/2005/8/layout/chevron1"/>
    <dgm:cxn modelId="{225CD008-DA1C-F347-B1D9-678E3A2CC4BE}" type="presParOf" srcId="{C7AE3FCA-29C4-C641-9D4A-8C877171D44C}" destId="{BB426F40-ED35-374D-8B5B-4EBF97F68ED3}"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7AA09AE-3072-6949-982A-576C8A835E9E}" type="doc">
      <dgm:prSet loTypeId="urn:microsoft.com/office/officeart/2009/layout/CircleArrowProcess" loCatId="" qsTypeId="urn:microsoft.com/office/officeart/2005/8/quickstyle/simple4" qsCatId="simple" csTypeId="urn:microsoft.com/office/officeart/2005/8/colors/accent2_2" csCatId="accent2" phldr="1"/>
      <dgm:spPr/>
      <dgm:t>
        <a:bodyPr/>
        <a:lstStyle/>
        <a:p>
          <a:endParaRPr lang="it-IT"/>
        </a:p>
      </dgm:t>
    </dgm:pt>
    <dgm:pt modelId="{E9DBB6A5-205A-C040-A211-A52C6CD1C0FD}">
      <dgm:prSet phldrT="[Testo]"/>
      <dgm:spPr/>
      <dgm:t>
        <a:bodyPr/>
        <a:lstStyle/>
        <a:p>
          <a:r>
            <a:rPr lang="it-IT" dirty="0" smtClean="0"/>
            <a:t>Sensibilizzazione </a:t>
          </a:r>
        </a:p>
        <a:p>
          <a:r>
            <a:rPr lang="it-IT" dirty="0" smtClean="0"/>
            <a:t>2012</a:t>
          </a:r>
          <a:endParaRPr lang="it-IT" dirty="0"/>
        </a:p>
      </dgm:t>
    </dgm:pt>
    <dgm:pt modelId="{5D51417D-6068-354D-8F91-57DC226829B5}" type="parTrans" cxnId="{B7D6B54F-C7F4-5842-B3E1-EE6CAB09B5CB}">
      <dgm:prSet/>
      <dgm:spPr/>
      <dgm:t>
        <a:bodyPr/>
        <a:lstStyle/>
        <a:p>
          <a:endParaRPr lang="it-IT"/>
        </a:p>
      </dgm:t>
    </dgm:pt>
    <dgm:pt modelId="{E3C118EF-F215-B442-BF1B-FA77CFA86310}" type="sibTrans" cxnId="{B7D6B54F-C7F4-5842-B3E1-EE6CAB09B5CB}">
      <dgm:prSet/>
      <dgm:spPr/>
      <dgm:t>
        <a:bodyPr/>
        <a:lstStyle/>
        <a:p>
          <a:endParaRPr lang="it-IT"/>
        </a:p>
      </dgm:t>
    </dgm:pt>
    <dgm:pt modelId="{399439A7-0F88-4744-9209-08A73C8737C5}">
      <dgm:prSet phldrT="[Testo]"/>
      <dgm:spPr/>
      <dgm:t>
        <a:bodyPr/>
        <a:lstStyle/>
        <a:p>
          <a:r>
            <a:rPr lang="it-IT" dirty="0" smtClean="0"/>
            <a:t>Formazione 2014</a:t>
          </a:r>
          <a:endParaRPr lang="it-IT" dirty="0"/>
        </a:p>
      </dgm:t>
    </dgm:pt>
    <dgm:pt modelId="{99684AA9-3C50-F641-B4D0-DB430FA7E87B}" type="parTrans" cxnId="{D867E7D6-BBDC-F340-A31F-187D5E7D8F51}">
      <dgm:prSet/>
      <dgm:spPr/>
      <dgm:t>
        <a:bodyPr/>
        <a:lstStyle/>
        <a:p>
          <a:endParaRPr lang="it-IT"/>
        </a:p>
      </dgm:t>
    </dgm:pt>
    <dgm:pt modelId="{3497B27D-895C-0541-8F40-62DAE1F7A1BC}" type="sibTrans" cxnId="{D867E7D6-BBDC-F340-A31F-187D5E7D8F51}">
      <dgm:prSet/>
      <dgm:spPr/>
      <dgm:t>
        <a:bodyPr/>
        <a:lstStyle/>
        <a:p>
          <a:endParaRPr lang="it-IT"/>
        </a:p>
      </dgm:t>
    </dgm:pt>
    <dgm:pt modelId="{FF38CEC3-F9AD-6E4B-A489-3555A80F4512}">
      <dgm:prSet phldrT="[Testo]"/>
      <dgm:spPr/>
      <dgm:t>
        <a:bodyPr/>
        <a:lstStyle/>
        <a:p>
          <a:r>
            <a:rPr lang="it-IT" dirty="0" smtClean="0"/>
            <a:t>Apertura Centro 2015</a:t>
          </a:r>
          <a:endParaRPr lang="it-IT" dirty="0"/>
        </a:p>
      </dgm:t>
    </dgm:pt>
    <dgm:pt modelId="{EC57A813-5EFB-A644-93F4-6BE5D0A4320F}" type="parTrans" cxnId="{C86FE863-773E-404F-A95C-EAED1D1F22CE}">
      <dgm:prSet/>
      <dgm:spPr/>
      <dgm:t>
        <a:bodyPr/>
        <a:lstStyle/>
        <a:p>
          <a:endParaRPr lang="it-IT"/>
        </a:p>
      </dgm:t>
    </dgm:pt>
    <dgm:pt modelId="{1196B5D2-43DA-2949-A602-A873193C1B8B}" type="sibTrans" cxnId="{C86FE863-773E-404F-A95C-EAED1D1F22CE}">
      <dgm:prSet/>
      <dgm:spPr/>
      <dgm:t>
        <a:bodyPr/>
        <a:lstStyle/>
        <a:p>
          <a:endParaRPr lang="it-IT"/>
        </a:p>
      </dgm:t>
    </dgm:pt>
    <dgm:pt modelId="{F7926AC9-370A-E543-9D94-ED2FBD77FD36}" type="pres">
      <dgm:prSet presAssocID="{87AA09AE-3072-6949-982A-576C8A835E9E}" presName="Name0" presStyleCnt="0">
        <dgm:presLayoutVars>
          <dgm:chMax val="7"/>
          <dgm:chPref val="7"/>
          <dgm:dir/>
          <dgm:animLvl val="lvl"/>
        </dgm:presLayoutVars>
      </dgm:prSet>
      <dgm:spPr/>
      <dgm:t>
        <a:bodyPr/>
        <a:lstStyle/>
        <a:p>
          <a:endParaRPr lang="it-IT"/>
        </a:p>
      </dgm:t>
    </dgm:pt>
    <dgm:pt modelId="{40D04B9B-A358-F747-8735-87FA275E4E77}" type="pres">
      <dgm:prSet presAssocID="{E9DBB6A5-205A-C040-A211-A52C6CD1C0FD}" presName="Accent1" presStyleCnt="0"/>
      <dgm:spPr/>
    </dgm:pt>
    <dgm:pt modelId="{58466B31-267B-014E-828D-8BAB25B2C4B2}" type="pres">
      <dgm:prSet presAssocID="{E9DBB6A5-205A-C040-A211-A52C6CD1C0FD}" presName="Accent" presStyleLbl="node1" presStyleIdx="0" presStyleCnt="3"/>
      <dgm:spPr/>
    </dgm:pt>
    <dgm:pt modelId="{B22E592F-1D1E-5F4A-A230-A444C07A9284}" type="pres">
      <dgm:prSet presAssocID="{E9DBB6A5-205A-C040-A211-A52C6CD1C0FD}" presName="Parent1" presStyleLbl="revTx" presStyleIdx="0" presStyleCnt="3">
        <dgm:presLayoutVars>
          <dgm:chMax val="1"/>
          <dgm:chPref val="1"/>
          <dgm:bulletEnabled val="1"/>
        </dgm:presLayoutVars>
      </dgm:prSet>
      <dgm:spPr/>
      <dgm:t>
        <a:bodyPr/>
        <a:lstStyle/>
        <a:p>
          <a:endParaRPr lang="it-IT"/>
        </a:p>
      </dgm:t>
    </dgm:pt>
    <dgm:pt modelId="{29379409-DB4B-5240-AB1F-71286CD5141E}" type="pres">
      <dgm:prSet presAssocID="{399439A7-0F88-4744-9209-08A73C8737C5}" presName="Accent2" presStyleCnt="0"/>
      <dgm:spPr/>
    </dgm:pt>
    <dgm:pt modelId="{9C98BF7E-94FE-A149-A949-774E453B9969}" type="pres">
      <dgm:prSet presAssocID="{399439A7-0F88-4744-9209-08A73C8737C5}" presName="Accent" presStyleLbl="node1" presStyleIdx="1" presStyleCnt="3"/>
      <dgm:spPr/>
    </dgm:pt>
    <dgm:pt modelId="{B9C8BA96-61BC-DD4F-B2CF-30316A254707}" type="pres">
      <dgm:prSet presAssocID="{399439A7-0F88-4744-9209-08A73C8737C5}" presName="Parent2" presStyleLbl="revTx" presStyleIdx="1" presStyleCnt="3">
        <dgm:presLayoutVars>
          <dgm:chMax val="1"/>
          <dgm:chPref val="1"/>
          <dgm:bulletEnabled val="1"/>
        </dgm:presLayoutVars>
      </dgm:prSet>
      <dgm:spPr/>
      <dgm:t>
        <a:bodyPr/>
        <a:lstStyle/>
        <a:p>
          <a:endParaRPr lang="it-IT"/>
        </a:p>
      </dgm:t>
    </dgm:pt>
    <dgm:pt modelId="{90061A64-9863-2941-A7F0-9C955FFB9D0C}" type="pres">
      <dgm:prSet presAssocID="{FF38CEC3-F9AD-6E4B-A489-3555A80F4512}" presName="Accent3" presStyleCnt="0"/>
      <dgm:spPr/>
    </dgm:pt>
    <dgm:pt modelId="{A4C76B73-855C-F546-A0DD-156F7433C8FA}" type="pres">
      <dgm:prSet presAssocID="{FF38CEC3-F9AD-6E4B-A489-3555A80F4512}" presName="Accent" presStyleLbl="node1" presStyleIdx="2" presStyleCnt="3"/>
      <dgm:spPr/>
    </dgm:pt>
    <dgm:pt modelId="{45E4DEBA-2373-F848-A655-B31810C5616E}" type="pres">
      <dgm:prSet presAssocID="{FF38CEC3-F9AD-6E4B-A489-3555A80F4512}" presName="Parent3" presStyleLbl="revTx" presStyleIdx="2" presStyleCnt="3">
        <dgm:presLayoutVars>
          <dgm:chMax val="1"/>
          <dgm:chPref val="1"/>
          <dgm:bulletEnabled val="1"/>
        </dgm:presLayoutVars>
      </dgm:prSet>
      <dgm:spPr/>
      <dgm:t>
        <a:bodyPr/>
        <a:lstStyle/>
        <a:p>
          <a:endParaRPr lang="it-IT"/>
        </a:p>
      </dgm:t>
    </dgm:pt>
  </dgm:ptLst>
  <dgm:cxnLst>
    <dgm:cxn modelId="{4C634867-0964-FF49-8827-91175134F6FA}" type="presOf" srcId="{87AA09AE-3072-6949-982A-576C8A835E9E}" destId="{F7926AC9-370A-E543-9D94-ED2FBD77FD36}" srcOrd="0" destOrd="0" presId="urn:microsoft.com/office/officeart/2009/layout/CircleArrowProcess"/>
    <dgm:cxn modelId="{B7D6B54F-C7F4-5842-B3E1-EE6CAB09B5CB}" srcId="{87AA09AE-3072-6949-982A-576C8A835E9E}" destId="{E9DBB6A5-205A-C040-A211-A52C6CD1C0FD}" srcOrd="0" destOrd="0" parTransId="{5D51417D-6068-354D-8F91-57DC226829B5}" sibTransId="{E3C118EF-F215-B442-BF1B-FA77CFA86310}"/>
    <dgm:cxn modelId="{C86FE863-773E-404F-A95C-EAED1D1F22CE}" srcId="{87AA09AE-3072-6949-982A-576C8A835E9E}" destId="{FF38CEC3-F9AD-6E4B-A489-3555A80F4512}" srcOrd="2" destOrd="0" parTransId="{EC57A813-5EFB-A644-93F4-6BE5D0A4320F}" sibTransId="{1196B5D2-43DA-2949-A602-A873193C1B8B}"/>
    <dgm:cxn modelId="{D867E7D6-BBDC-F340-A31F-187D5E7D8F51}" srcId="{87AA09AE-3072-6949-982A-576C8A835E9E}" destId="{399439A7-0F88-4744-9209-08A73C8737C5}" srcOrd="1" destOrd="0" parTransId="{99684AA9-3C50-F641-B4D0-DB430FA7E87B}" sibTransId="{3497B27D-895C-0541-8F40-62DAE1F7A1BC}"/>
    <dgm:cxn modelId="{241CAB50-C09A-B047-B912-D3540633E885}" type="presOf" srcId="{E9DBB6A5-205A-C040-A211-A52C6CD1C0FD}" destId="{B22E592F-1D1E-5F4A-A230-A444C07A9284}" srcOrd="0" destOrd="0" presId="urn:microsoft.com/office/officeart/2009/layout/CircleArrowProcess"/>
    <dgm:cxn modelId="{F3BD5CD0-1D31-C84F-8E78-51564E2BD531}" type="presOf" srcId="{FF38CEC3-F9AD-6E4B-A489-3555A80F4512}" destId="{45E4DEBA-2373-F848-A655-B31810C5616E}" srcOrd="0" destOrd="0" presId="urn:microsoft.com/office/officeart/2009/layout/CircleArrowProcess"/>
    <dgm:cxn modelId="{A6EF32D5-4A21-2D4B-B2EB-85FB80C31137}" type="presOf" srcId="{399439A7-0F88-4744-9209-08A73C8737C5}" destId="{B9C8BA96-61BC-DD4F-B2CF-30316A254707}" srcOrd="0" destOrd="0" presId="urn:microsoft.com/office/officeart/2009/layout/CircleArrowProcess"/>
    <dgm:cxn modelId="{A30E35EC-4E6C-3E4E-A01B-7A726125086F}" type="presParOf" srcId="{F7926AC9-370A-E543-9D94-ED2FBD77FD36}" destId="{40D04B9B-A358-F747-8735-87FA275E4E77}" srcOrd="0" destOrd="0" presId="urn:microsoft.com/office/officeart/2009/layout/CircleArrowProcess"/>
    <dgm:cxn modelId="{55740B54-5F2D-E447-A8F7-A1D929823562}" type="presParOf" srcId="{40D04B9B-A358-F747-8735-87FA275E4E77}" destId="{58466B31-267B-014E-828D-8BAB25B2C4B2}" srcOrd="0" destOrd="0" presId="urn:microsoft.com/office/officeart/2009/layout/CircleArrowProcess"/>
    <dgm:cxn modelId="{6FC4E6A7-3B1E-D947-9AFF-A4147501F10B}" type="presParOf" srcId="{F7926AC9-370A-E543-9D94-ED2FBD77FD36}" destId="{B22E592F-1D1E-5F4A-A230-A444C07A9284}" srcOrd="1" destOrd="0" presId="urn:microsoft.com/office/officeart/2009/layout/CircleArrowProcess"/>
    <dgm:cxn modelId="{8608CE08-E2E2-E141-844F-EFF425CD5F86}" type="presParOf" srcId="{F7926AC9-370A-E543-9D94-ED2FBD77FD36}" destId="{29379409-DB4B-5240-AB1F-71286CD5141E}" srcOrd="2" destOrd="0" presId="urn:microsoft.com/office/officeart/2009/layout/CircleArrowProcess"/>
    <dgm:cxn modelId="{35403DEB-5DF4-F349-8D5D-012EBA4D4547}" type="presParOf" srcId="{29379409-DB4B-5240-AB1F-71286CD5141E}" destId="{9C98BF7E-94FE-A149-A949-774E453B9969}" srcOrd="0" destOrd="0" presId="urn:microsoft.com/office/officeart/2009/layout/CircleArrowProcess"/>
    <dgm:cxn modelId="{C625A0C2-8C4C-0649-B316-8423DA4AB28D}" type="presParOf" srcId="{F7926AC9-370A-E543-9D94-ED2FBD77FD36}" destId="{B9C8BA96-61BC-DD4F-B2CF-30316A254707}" srcOrd="3" destOrd="0" presId="urn:microsoft.com/office/officeart/2009/layout/CircleArrowProcess"/>
    <dgm:cxn modelId="{6FDDB36A-B311-1C4F-BE22-48111941C969}" type="presParOf" srcId="{F7926AC9-370A-E543-9D94-ED2FBD77FD36}" destId="{90061A64-9863-2941-A7F0-9C955FFB9D0C}" srcOrd="4" destOrd="0" presId="urn:microsoft.com/office/officeart/2009/layout/CircleArrowProcess"/>
    <dgm:cxn modelId="{3FC9B5BF-35F1-8D42-B4EF-43E4EF6426CD}" type="presParOf" srcId="{90061A64-9863-2941-A7F0-9C955FFB9D0C}" destId="{A4C76B73-855C-F546-A0DD-156F7433C8FA}" srcOrd="0" destOrd="0" presId="urn:microsoft.com/office/officeart/2009/layout/CircleArrowProcess"/>
    <dgm:cxn modelId="{C99A8C85-BEE9-F346-AA86-29E99936C459}" type="presParOf" srcId="{F7926AC9-370A-E543-9D94-ED2FBD77FD36}" destId="{45E4DEBA-2373-F848-A655-B31810C5616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31446-CFDB-7F4A-A96E-3286D0C84C90}">
      <dsp:nvSpPr>
        <dsp:cNvPr id="0" name=""/>
        <dsp:cNvSpPr/>
      </dsp:nvSpPr>
      <dsp:spPr>
        <a:xfrm>
          <a:off x="2846" y="46658"/>
          <a:ext cx="1398178" cy="559271"/>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Libertà</a:t>
          </a:r>
          <a:endParaRPr lang="it-IT" sz="1200" b="1" kern="1200" dirty="0"/>
        </a:p>
      </dsp:txBody>
      <dsp:txXfrm>
        <a:off x="282482" y="46658"/>
        <a:ext cx="838907" cy="559271"/>
      </dsp:txXfrm>
    </dsp:sp>
    <dsp:sp modelId="{D6F349EB-E793-104A-8AC7-B4E2D4AF9EE0}">
      <dsp:nvSpPr>
        <dsp:cNvPr id="0" name=""/>
        <dsp:cNvSpPr/>
      </dsp:nvSpPr>
      <dsp:spPr>
        <a:xfrm>
          <a:off x="1185025" y="46658"/>
          <a:ext cx="1398178" cy="559271"/>
        </a:xfrm>
        <a:prstGeom prst="chevron">
          <a:avLst/>
        </a:prstGeom>
        <a:gradFill rotWithShape="0">
          <a:gsLst>
            <a:gs pos="0">
              <a:schemeClr val="accent2">
                <a:shade val="50000"/>
                <a:hueOff val="0"/>
                <a:satOff val="-9295"/>
                <a:lumOff val="15079"/>
                <a:alphaOff val="0"/>
                <a:shade val="51000"/>
                <a:satMod val="130000"/>
              </a:schemeClr>
            </a:gs>
            <a:gs pos="80000">
              <a:schemeClr val="accent2">
                <a:shade val="50000"/>
                <a:hueOff val="0"/>
                <a:satOff val="-9295"/>
                <a:lumOff val="15079"/>
                <a:alphaOff val="0"/>
                <a:shade val="93000"/>
                <a:satMod val="130000"/>
              </a:schemeClr>
            </a:gs>
            <a:gs pos="100000">
              <a:schemeClr val="accent2">
                <a:shade val="50000"/>
                <a:hueOff val="0"/>
                <a:satOff val="-9295"/>
                <a:lumOff val="150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Reato</a:t>
          </a:r>
          <a:endParaRPr lang="it-IT" sz="1200" b="1" kern="1200" dirty="0"/>
        </a:p>
      </dsp:txBody>
      <dsp:txXfrm>
        <a:off x="1464661" y="46658"/>
        <a:ext cx="838907" cy="559271"/>
      </dsp:txXfrm>
    </dsp:sp>
    <dsp:sp modelId="{6EFD2D7A-3186-C54C-9B9B-43A99A289EE6}">
      <dsp:nvSpPr>
        <dsp:cNvPr id="0" name=""/>
        <dsp:cNvSpPr/>
      </dsp:nvSpPr>
      <dsp:spPr>
        <a:xfrm>
          <a:off x="2367203" y="46658"/>
          <a:ext cx="1398178" cy="559271"/>
        </a:xfrm>
        <a:prstGeom prst="chevron">
          <a:avLst/>
        </a:prstGeom>
        <a:gradFill rotWithShape="0">
          <a:gsLst>
            <a:gs pos="0">
              <a:schemeClr val="accent2">
                <a:shade val="50000"/>
                <a:hueOff val="0"/>
                <a:satOff val="-18590"/>
                <a:lumOff val="30159"/>
                <a:alphaOff val="0"/>
                <a:shade val="51000"/>
                <a:satMod val="130000"/>
              </a:schemeClr>
            </a:gs>
            <a:gs pos="80000">
              <a:schemeClr val="accent2">
                <a:shade val="50000"/>
                <a:hueOff val="0"/>
                <a:satOff val="-18590"/>
                <a:lumOff val="30159"/>
                <a:alphaOff val="0"/>
                <a:shade val="93000"/>
                <a:satMod val="130000"/>
              </a:schemeClr>
            </a:gs>
            <a:gs pos="100000">
              <a:schemeClr val="accent2">
                <a:shade val="50000"/>
                <a:hueOff val="0"/>
                <a:satOff val="-18590"/>
                <a:lumOff val="301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Processo</a:t>
          </a:r>
          <a:endParaRPr lang="it-IT" sz="1200" b="1" kern="1200" dirty="0"/>
        </a:p>
      </dsp:txBody>
      <dsp:txXfrm>
        <a:off x="2646839" y="46658"/>
        <a:ext cx="838907" cy="559271"/>
      </dsp:txXfrm>
    </dsp:sp>
    <dsp:sp modelId="{EB5B86F8-92D6-0D42-8BF4-94959B533B6B}">
      <dsp:nvSpPr>
        <dsp:cNvPr id="0" name=""/>
        <dsp:cNvSpPr/>
      </dsp:nvSpPr>
      <dsp:spPr>
        <a:xfrm>
          <a:off x="3549382" y="46658"/>
          <a:ext cx="1398178" cy="559271"/>
        </a:xfrm>
        <a:prstGeom prst="chevron">
          <a:avLst/>
        </a:prstGeom>
        <a:gradFill rotWithShape="0">
          <a:gsLst>
            <a:gs pos="0">
              <a:schemeClr val="accent2">
                <a:shade val="50000"/>
                <a:hueOff val="0"/>
                <a:satOff val="-27885"/>
                <a:lumOff val="45238"/>
                <a:alphaOff val="0"/>
                <a:shade val="51000"/>
                <a:satMod val="130000"/>
              </a:schemeClr>
            </a:gs>
            <a:gs pos="80000">
              <a:schemeClr val="accent2">
                <a:shade val="50000"/>
                <a:hueOff val="0"/>
                <a:satOff val="-27885"/>
                <a:lumOff val="45238"/>
                <a:alphaOff val="0"/>
                <a:shade val="93000"/>
                <a:satMod val="130000"/>
              </a:schemeClr>
            </a:gs>
            <a:gs pos="100000">
              <a:schemeClr val="accent2">
                <a:shade val="50000"/>
                <a:hueOff val="0"/>
                <a:satOff val="-27885"/>
                <a:lumOff val="452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Condanna</a:t>
          </a:r>
          <a:endParaRPr lang="it-IT" sz="1200" b="1" kern="1200" dirty="0"/>
        </a:p>
      </dsp:txBody>
      <dsp:txXfrm>
        <a:off x="3829018" y="46658"/>
        <a:ext cx="838907" cy="559271"/>
      </dsp:txXfrm>
    </dsp:sp>
    <dsp:sp modelId="{11D04BFA-7B7D-8B46-BB66-BDD937971E48}">
      <dsp:nvSpPr>
        <dsp:cNvPr id="0" name=""/>
        <dsp:cNvSpPr/>
      </dsp:nvSpPr>
      <dsp:spPr>
        <a:xfrm>
          <a:off x="4731561" y="46658"/>
          <a:ext cx="1398178" cy="559271"/>
        </a:xfrm>
        <a:prstGeom prst="chevron">
          <a:avLst/>
        </a:prstGeom>
        <a:gradFill rotWithShape="0">
          <a:gsLst>
            <a:gs pos="0">
              <a:schemeClr val="accent2">
                <a:shade val="50000"/>
                <a:hueOff val="0"/>
                <a:satOff val="-27885"/>
                <a:lumOff val="45238"/>
                <a:alphaOff val="0"/>
                <a:shade val="51000"/>
                <a:satMod val="130000"/>
              </a:schemeClr>
            </a:gs>
            <a:gs pos="80000">
              <a:schemeClr val="accent2">
                <a:shade val="50000"/>
                <a:hueOff val="0"/>
                <a:satOff val="-27885"/>
                <a:lumOff val="45238"/>
                <a:alphaOff val="0"/>
                <a:shade val="93000"/>
                <a:satMod val="130000"/>
              </a:schemeClr>
            </a:gs>
            <a:gs pos="100000">
              <a:schemeClr val="accent2">
                <a:shade val="50000"/>
                <a:hueOff val="0"/>
                <a:satOff val="-27885"/>
                <a:lumOff val="452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Esecuzione Penale</a:t>
          </a:r>
          <a:endParaRPr lang="it-IT" sz="1200" b="1" kern="1200" dirty="0"/>
        </a:p>
      </dsp:txBody>
      <dsp:txXfrm>
        <a:off x="5011197" y="46658"/>
        <a:ext cx="838907" cy="559271"/>
      </dsp:txXfrm>
    </dsp:sp>
    <dsp:sp modelId="{25848704-C43C-7743-802F-5CCF5F6AD136}">
      <dsp:nvSpPr>
        <dsp:cNvPr id="0" name=""/>
        <dsp:cNvSpPr/>
      </dsp:nvSpPr>
      <dsp:spPr>
        <a:xfrm>
          <a:off x="5913740" y="46658"/>
          <a:ext cx="1398178" cy="559271"/>
        </a:xfrm>
        <a:prstGeom prst="chevron">
          <a:avLst/>
        </a:prstGeom>
        <a:gradFill rotWithShape="0">
          <a:gsLst>
            <a:gs pos="0">
              <a:schemeClr val="accent2">
                <a:shade val="50000"/>
                <a:hueOff val="0"/>
                <a:satOff val="-18590"/>
                <a:lumOff val="30159"/>
                <a:alphaOff val="0"/>
                <a:shade val="51000"/>
                <a:satMod val="130000"/>
              </a:schemeClr>
            </a:gs>
            <a:gs pos="80000">
              <a:schemeClr val="accent2">
                <a:shade val="50000"/>
                <a:hueOff val="0"/>
                <a:satOff val="-18590"/>
                <a:lumOff val="30159"/>
                <a:alphaOff val="0"/>
                <a:shade val="93000"/>
                <a:satMod val="130000"/>
              </a:schemeClr>
            </a:gs>
            <a:gs pos="100000">
              <a:schemeClr val="accent2">
                <a:shade val="50000"/>
                <a:hueOff val="0"/>
                <a:satOff val="-18590"/>
                <a:lumOff val="301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Fine pena</a:t>
          </a:r>
          <a:endParaRPr lang="it-IT" sz="1200" b="1" kern="1200" dirty="0"/>
        </a:p>
      </dsp:txBody>
      <dsp:txXfrm>
        <a:off x="6193376" y="46658"/>
        <a:ext cx="838907" cy="559271"/>
      </dsp:txXfrm>
    </dsp:sp>
    <dsp:sp modelId="{F43154C0-A67F-BC40-AC54-B0DB09D390C9}">
      <dsp:nvSpPr>
        <dsp:cNvPr id="0" name=""/>
        <dsp:cNvSpPr/>
      </dsp:nvSpPr>
      <dsp:spPr>
        <a:xfrm>
          <a:off x="7095918" y="46658"/>
          <a:ext cx="1398178" cy="559271"/>
        </a:xfrm>
        <a:prstGeom prst="chevron">
          <a:avLst/>
        </a:prstGeom>
        <a:gradFill rotWithShape="0">
          <a:gsLst>
            <a:gs pos="0">
              <a:schemeClr val="accent2">
                <a:shade val="50000"/>
                <a:hueOff val="0"/>
                <a:satOff val="-9295"/>
                <a:lumOff val="15079"/>
                <a:alphaOff val="0"/>
                <a:shade val="51000"/>
                <a:satMod val="130000"/>
              </a:schemeClr>
            </a:gs>
            <a:gs pos="80000">
              <a:schemeClr val="accent2">
                <a:shade val="50000"/>
                <a:hueOff val="0"/>
                <a:satOff val="-9295"/>
                <a:lumOff val="15079"/>
                <a:alphaOff val="0"/>
                <a:shade val="93000"/>
                <a:satMod val="130000"/>
              </a:schemeClr>
            </a:gs>
            <a:gs pos="100000">
              <a:schemeClr val="accent2">
                <a:shade val="50000"/>
                <a:hueOff val="0"/>
                <a:satOff val="-9295"/>
                <a:lumOff val="150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it-IT" sz="1200" b="1" kern="1200" dirty="0" smtClean="0"/>
            <a:t>Libertà</a:t>
          </a:r>
          <a:endParaRPr lang="it-IT" sz="1200" b="1" kern="1200" dirty="0"/>
        </a:p>
      </dsp:txBody>
      <dsp:txXfrm>
        <a:off x="7375554" y="46658"/>
        <a:ext cx="838907" cy="559271"/>
      </dsp:txXfrm>
    </dsp:sp>
    <dsp:sp modelId="{BB426F40-ED35-374D-8B5B-4EBF97F68ED3}">
      <dsp:nvSpPr>
        <dsp:cNvPr id="0" name=""/>
        <dsp:cNvSpPr/>
      </dsp:nvSpPr>
      <dsp:spPr>
        <a:xfrm>
          <a:off x="7095918" y="675839"/>
          <a:ext cx="1118543" cy="15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114300" lvl="2"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a:p>
          <a:pPr marL="57150" lvl="1" indent="-57150" algn="l" defTabSz="488950" rtl="0">
            <a:lnSpc>
              <a:spcPct val="90000"/>
            </a:lnSpc>
            <a:spcBef>
              <a:spcPct val="0"/>
            </a:spcBef>
            <a:spcAft>
              <a:spcPct val="15000"/>
            </a:spcAft>
            <a:buChar char="••"/>
          </a:pPr>
          <a:endParaRPr lang="it-IT" sz="1100" b="1" kern="1200" dirty="0"/>
        </a:p>
      </dsp:txBody>
      <dsp:txXfrm>
        <a:off x="7095918" y="675839"/>
        <a:ext cx="1118543" cy="1509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66B31-267B-014E-828D-8BAB25B2C4B2}">
      <dsp:nvSpPr>
        <dsp:cNvPr id="0" name=""/>
        <dsp:cNvSpPr/>
      </dsp:nvSpPr>
      <dsp:spPr>
        <a:xfrm>
          <a:off x="2430213" y="0"/>
          <a:ext cx="2807409" cy="2807836"/>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2E592F-1D1E-5F4A-A230-A444C07A9284}">
      <dsp:nvSpPr>
        <dsp:cNvPr id="0" name=""/>
        <dsp:cNvSpPr/>
      </dsp:nvSpPr>
      <dsp:spPr>
        <a:xfrm>
          <a:off x="3050743" y="1013714"/>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Sensibilizzazione </a:t>
          </a:r>
        </a:p>
        <a:p>
          <a:pPr lvl="0" algn="ctr" defTabSz="666750">
            <a:lnSpc>
              <a:spcPct val="90000"/>
            </a:lnSpc>
            <a:spcBef>
              <a:spcPct val="0"/>
            </a:spcBef>
            <a:spcAft>
              <a:spcPct val="35000"/>
            </a:spcAft>
          </a:pPr>
          <a:r>
            <a:rPr lang="it-IT" sz="1500" kern="1200" dirty="0" smtClean="0"/>
            <a:t>2012</a:t>
          </a:r>
          <a:endParaRPr lang="it-IT" sz="1500" kern="1200" dirty="0"/>
        </a:p>
      </dsp:txBody>
      <dsp:txXfrm>
        <a:off x="3050743" y="1013714"/>
        <a:ext cx="1560023" cy="779825"/>
      </dsp:txXfrm>
    </dsp:sp>
    <dsp:sp modelId="{9C98BF7E-94FE-A149-A949-774E453B9969}">
      <dsp:nvSpPr>
        <dsp:cNvPr id="0" name=""/>
        <dsp:cNvSpPr/>
      </dsp:nvSpPr>
      <dsp:spPr>
        <a:xfrm>
          <a:off x="1650465" y="1613310"/>
          <a:ext cx="2807409" cy="2807836"/>
        </a:xfrm>
        <a:prstGeom prst="leftCircularArrow">
          <a:avLst>
            <a:gd name="adj1" fmla="val 10980"/>
            <a:gd name="adj2" fmla="val 1142322"/>
            <a:gd name="adj3" fmla="val 6300000"/>
            <a:gd name="adj4" fmla="val 189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C8BA96-61BC-DD4F-B2CF-30316A254707}">
      <dsp:nvSpPr>
        <dsp:cNvPr id="0" name=""/>
        <dsp:cNvSpPr/>
      </dsp:nvSpPr>
      <dsp:spPr>
        <a:xfrm>
          <a:off x="2274158" y="2636356"/>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Formazione 2014</a:t>
          </a:r>
          <a:endParaRPr lang="it-IT" sz="1500" kern="1200" dirty="0"/>
        </a:p>
      </dsp:txBody>
      <dsp:txXfrm>
        <a:off x="2274158" y="2636356"/>
        <a:ext cx="1560023" cy="779825"/>
      </dsp:txXfrm>
    </dsp:sp>
    <dsp:sp modelId="{A4C76B73-855C-F546-A0DD-156F7433C8FA}">
      <dsp:nvSpPr>
        <dsp:cNvPr id="0" name=""/>
        <dsp:cNvSpPr/>
      </dsp:nvSpPr>
      <dsp:spPr>
        <a:xfrm>
          <a:off x="2630027" y="3419681"/>
          <a:ext cx="2411999" cy="2412966"/>
        </a:xfrm>
        <a:prstGeom prst="blockArc">
          <a:avLst>
            <a:gd name="adj1" fmla="val 13500000"/>
            <a:gd name="adj2" fmla="val 10800000"/>
            <a:gd name="adj3" fmla="val 127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E4DEBA-2373-F848-A655-B31810C5616E}">
      <dsp:nvSpPr>
        <dsp:cNvPr id="0" name=""/>
        <dsp:cNvSpPr/>
      </dsp:nvSpPr>
      <dsp:spPr>
        <a:xfrm>
          <a:off x="3054433" y="4261332"/>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kern="1200" dirty="0" smtClean="0"/>
            <a:t>Apertura Centro 2015</a:t>
          </a:r>
          <a:endParaRPr lang="it-IT" sz="1500" kern="1200" dirty="0"/>
        </a:p>
      </dsp:txBody>
      <dsp:txXfrm>
        <a:off x="3054433" y="4261332"/>
        <a:ext cx="1560023" cy="7798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F611F27-040B-4E95-AF2F-DD831F0BDFA5}"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C45BDD1-61CF-4EEF-B2CE-BD84871BBDF3}"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21A414A-DF2E-47D9-BC04-7A4C1FF96765}"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F611F27-040B-4E95-AF2F-DD831F0BDFA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1565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C4312AF-D986-4B52-8FF7-39C3ABFD634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74975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07943B4-AFF9-4FF3-B4E5-2711A68626F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5063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CA685ABA-5192-464E-97D6-C1E298B3669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403372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8B9CBC4B-0EDC-4345-A074-0541BD3509E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40055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9760E33E-0A42-4D6C-B24C-DA9DD8826CB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805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FC336E9C-5B45-485A-A469-5F887B88CB6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74345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E1990AA-6A9E-4B40-9EC0-436E9CF6A2BE}"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68070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C4312AF-D986-4B52-8FF7-39C3ABFD6345}" type="slidenum">
              <a:rPr lang="it-IT"/>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81E8067-4EF0-473F-983F-F47939E3F28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12742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C45BDD1-61CF-4EEF-B2CE-BD84871BBDF3}"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9318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E21A414A-DF2E-47D9-BC04-7A4C1FF9676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86854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07943B4-AFF9-4FF3-B4E5-2711A68626F2}"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CA685ABA-5192-464E-97D6-C1E298B36691}"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8B9CBC4B-0EDC-4345-A074-0541BD3509E1}"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9760E33E-0A42-4D6C-B24C-DA9DD8826CB4}"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FC336E9C-5B45-485A-A469-5F887B88CB65}"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E1990AA-6A9E-4B40-9EC0-436E9CF6A2BE}"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81E8067-4EF0-473F-983F-F47939E3F287}"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90E165-140B-48DD-A2B8-64446917FC6B}"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90E165-140B-48DD-A2B8-64446917FC6B}"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98897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0058"/>
        </a:solidFill>
        <a:effectLst/>
      </p:bgPr>
    </p:bg>
    <p:spTree>
      <p:nvGrpSpPr>
        <p:cNvPr id="1" name=""/>
        <p:cNvGrpSpPr/>
        <p:nvPr/>
      </p:nvGrpSpPr>
      <p:grpSpPr>
        <a:xfrm>
          <a:off x="0" y="0"/>
          <a:ext cx="0" cy="0"/>
          <a:chOff x="0" y="0"/>
          <a:chExt cx="0" cy="0"/>
        </a:xfrm>
      </p:grpSpPr>
      <p:pic>
        <p:nvPicPr>
          <p:cNvPr id="2052" name="Picture 4" descr="Logo bianco"/>
          <p:cNvPicPr>
            <a:picLocks noChangeAspect="1" noChangeArrowheads="1"/>
          </p:cNvPicPr>
          <p:nvPr/>
        </p:nvPicPr>
        <p:blipFill>
          <a:blip r:embed="rId2" cstate="print"/>
          <a:srcRect/>
          <a:stretch>
            <a:fillRect/>
          </a:stretch>
        </p:blipFill>
        <p:spPr bwMode="auto">
          <a:xfrm>
            <a:off x="5508625" y="5516563"/>
            <a:ext cx="3243263" cy="996950"/>
          </a:xfrm>
          <a:prstGeom prst="rect">
            <a:avLst/>
          </a:prstGeom>
          <a:noFill/>
        </p:spPr>
      </p:pic>
      <p:sp>
        <p:nvSpPr>
          <p:cNvPr id="2053" name="Rectangle 5"/>
          <p:cNvSpPr>
            <a:spLocks noGrp="1" noChangeArrowheads="1"/>
          </p:cNvSpPr>
          <p:nvPr>
            <p:ph type="title"/>
          </p:nvPr>
        </p:nvSpPr>
        <p:spPr>
          <a:xfrm>
            <a:off x="539552" y="1196752"/>
            <a:ext cx="8229600" cy="1655762"/>
          </a:xfrm>
          <a:noFill/>
          <a:ln/>
        </p:spPr>
        <p:txBody>
          <a:bodyPr/>
          <a:lstStyle/>
          <a:p>
            <a:r>
              <a:rPr lang="it-IT" b="1" dirty="0" smtClean="0">
                <a:solidFill>
                  <a:schemeClr val="bg1"/>
                </a:solidFill>
              </a:rPr>
              <a:t>Verso un Centro di Giustizia Riparativa</a:t>
            </a:r>
            <a:br>
              <a:rPr lang="it-IT" b="1" dirty="0" smtClean="0">
                <a:solidFill>
                  <a:schemeClr val="bg1"/>
                </a:solidFill>
              </a:rPr>
            </a:br>
            <a:r>
              <a:rPr lang="it-IT" sz="2800" b="1" dirty="0" smtClean="0">
                <a:solidFill>
                  <a:schemeClr val="bg1"/>
                </a:solidFill>
              </a:rPr>
              <a:t>nel territorio reggiano</a:t>
            </a:r>
            <a:endParaRPr lang="it-IT" b="1" dirty="0">
              <a:solidFill>
                <a:schemeClr val="bg1"/>
              </a:solidFill>
            </a:endParaRPr>
          </a:p>
        </p:txBody>
      </p:sp>
      <p:sp>
        <p:nvSpPr>
          <p:cNvPr id="2054" name="Rectangle 6"/>
          <p:cNvSpPr>
            <a:spLocks noChangeArrowheads="1"/>
          </p:cNvSpPr>
          <p:nvPr/>
        </p:nvSpPr>
        <p:spPr bwMode="auto">
          <a:xfrm>
            <a:off x="323850" y="6237288"/>
            <a:ext cx="3816102" cy="476250"/>
          </a:xfrm>
          <a:prstGeom prst="rect">
            <a:avLst/>
          </a:prstGeom>
          <a:noFill/>
          <a:ln w="9525">
            <a:noFill/>
            <a:miter lim="800000"/>
            <a:headEnd/>
            <a:tailEnd/>
          </a:ln>
          <a:effectLst/>
        </p:spPr>
        <p:txBody>
          <a:bodyPr/>
          <a:lstStyle/>
          <a:p>
            <a:r>
              <a:rPr lang="it-IT" sz="1400" dirty="0" smtClean="0">
                <a:solidFill>
                  <a:schemeClr val="bg1"/>
                </a:solidFill>
              </a:rPr>
              <a:t>venerdì 31 ottobre 2014</a:t>
            </a:r>
            <a:endParaRPr lang="it-IT" sz="1400" dirty="0">
              <a:solidFill>
                <a:schemeClr val="bg1"/>
              </a:solidFill>
            </a:endParaRPr>
          </a:p>
        </p:txBody>
      </p:sp>
      <p:sp>
        <p:nvSpPr>
          <p:cNvPr id="2" name="Sottotitolo 1"/>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10</a:t>
            </a:fld>
            <a:endParaRPr lang="it-IT" sz="1400">
              <a:solidFill>
                <a:schemeClr val="bg1"/>
              </a:solidFill>
            </a:endParaRPr>
          </a:p>
        </p:txBody>
      </p:sp>
      <p:sp>
        <p:nvSpPr>
          <p:cNvPr id="6"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Esecuzione penale adulti e giustizia riparativa</a:t>
            </a:r>
            <a:endParaRPr lang="it-IT" sz="2400" b="1" i="1" dirty="0">
              <a:solidFill>
                <a:srgbClr val="D60058"/>
              </a:solidFill>
            </a:endParaRPr>
          </a:p>
        </p:txBody>
      </p:sp>
      <p:sp>
        <p:nvSpPr>
          <p:cNvPr id="2" name="CasellaDiTesto 1"/>
          <p:cNvSpPr txBox="1"/>
          <p:nvPr/>
        </p:nvSpPr>
        <p:spPr>
          <a:xfrm>
            <a:off x="467544" y="1124744"/>
            <a:ext cx="7344816" cy="3970318"/>
          </a:xfrm>
          <a:prstGeom prst="rect">
            <a:avLst/>
          </a:prstGeom>
          <a:noFill/>
        </p:spPr>
        <p:txBody>
          <a:bodyPr wrap="square" rtlCol="0">
            <a:spAutoFit/>
          </a:bodyPr>
          <a:lstStyle/>
          <a:p>
            <a:r>
              <a:rPr lang="it-IT" i="1" dirty="0" smtClean="0"/>
              <a:t>Sorveglianza, Istituti Penali, UEPE, EELL e Terzo Settore</a:t>
            </a:r>
          </a:p>
          <a:p>
            <a:endParaRPr lang="it-IT" dirty="0" smtClean="0"/>
          </a:p>
          <a:p>
            <a:pPr algn="just"/>
            <a:r>
              <a:rPr lang="it-IT" dirty="0" smtClean="0"/>
              <a:t>Nell’ambito dei servizi di accoglienza per condannati in misura alternativa sviluppiamo all’interno dei Progetti Educativi Personalizzati una </a:t>
            </a:r>
            <a:r>
              <a:rPr lang="it-IT" b="1" dirty="0" smtClean="0"/>
              <a:t>riflessione critica sul reato in una logica riparativa </a:t>
            </a:r>
            <a:r>
              <a:rPr lang="it-IT" dirty="0" smtClean="0"/>
              <a:t>e applichiamo, nella stessa logica, quella che viene definita come </a:t>
            </a:r>
            <a:r>
              <a:rPr lang="it-IT" b="1" dirty="0" smtClean="0"/>
              <a:t>“prescrizione riparativa” </a:t>
            </a:r>
            <a:r>
              <a:rPr lang="it-IT" dirty="0" smtClean="0"/>
              <a:t>presente in molti dispositivi di concessione della misura dell’affidamento in prova al servizio sociale </a:t>
            </a:r>
            <a:r>
              <a:rPr lang="it-IT" i="1" dirty="0" smtClean="0"/>
              <a:t>(“adoperarsi, ove possibile, in favore della vittima del reato”)</a:t>
            </a:r>
          </a:p>
          <a:p>
            <a:pPr algn="just"/>
            <a:endParaRPr lang="it-IT" i="1" dirty="0"/>
          </a:p>
          <a:p>
            <a:pPr algn="just"/>
            <a:r>
              <a:rPr lang="it-IT" dirty="0" smtClean="0"/>
              <a:t>Percorsi di incontro tra gruppi di detenuti e cittadini sulle tematiche della riparazione (Casa Circondariale di Reggio Emilia) </a:t>
            </a:r>
          </a:p>
          <a:p>
            <a:pPr algn="just"/>
            <a:endParaRPr lang="it-IT" dirty="0"/>
          </a:p>
          <a:p>
            <a:pPr algn="just"/>
            <a:r>
              <a:rPr lang="it-IT" dirty="0" smtClean="0"/>
              <a:t>Il progetto “Verso un Centro di Giustizia Riparativa”</a:t>
            </a:r>
          </a:p>
        </p:txBody>
      </p:sp>
    </p:spTree>
    <p:extLst>
      <p:ext uri="{BB962C8B-B14F-4D97-AF65-F5344CB8AC3E}">
        <p14:creationId xmlns:p14="http://schemas.microsoft.com/office/powerpoint/2010/main" val="2467316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396552" y="1340768"/>
            <a:ext cx="9231789" cy="2880320"/>
          </a:xfrm>
          <a:prstGeom prst="rect">
            <a:avLst/>
          </a:prstGeom>
        </p:spPr>
      </p:pic>
      <p:graphicFrame>
        <p:nvGraphicFramePr>
          <p:cNvPr id="2" name="Diagramma 1"/>
          <p:cNvGraphicFramePr/>
          <p:nvPr>
            <p:extLst>
              <p:ext uri="{D42A27DB-BD31-4B8C-83A1-F6EECF244321}">
                <p14:modId xmlns:p14="http://schemas.microsoft.com/office/powerpoint/2010/main" val="2733878031"/>
              </p:ext>
            </p:extLst>
          </p:nvPr>
        </p:nvGraphicFramePr>
        <p:xfrm>
          <a:off x="-252536" y="764704"/>
          <a:ext cx="688808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8"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11</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Il PROGETTO – </a:t>
            </a:r>
            <a:r>
              <a:rPr lang="it-IT" sz="2400" b="1" i="1" dirty="0" smtClean="0">
                <a:solidFill>
                  <a:srgbClr val="D60058"/>
                </a:solidFill>
              </a:rPr>
              <a:t>verso un centro di giustizia riparativa</a:t>
            </a:r>
            <a:endParaRPr lang="it-IT" sz="2400" b="1" i="1" dirty="0">
              <a:solidFill>
                <a:srgbClr val="D60058"/>
              </a:solidFill>
            </a:endParaRPr>
          </a:p>
        </p:txBody>
      </p:sp>
      <p:pic>
        <p:nvPicPr>
          <p:cNvPr id="3" name="Immagine 2"/>
          <p:cNvPicPr>
            <a:picLocks noChangeAspect="1"/>
          </p:cNvPicPr>
          <p:nvPr/>
        </p:nvPicPr>
        <p:blipFill>
          <a:blip r:embed="rId9"/>
          <a:stretch>
            <a:fillRect/>
          </a:stretch>
        </p:blipFill>
        <p:spPr>
          <a:xfrm>
            <a:off x="7286104" y="1124744"/>
            <a:ext cx="1016000" cy="800100"/>
          </a:xfrm>
          <a:prstGeom prst="rect">
            <a:avLst/>
          </a:prstGeom>
        </p:spPr>
      </p:pic>
      <p:pic>
        <p:nvPicPr>
          <p:cNvPr id="5" name="Immagine 4"/>
          <p:cNvPicPr>
            <a:picLocks noChangeAspect="1"/>
          </p:cNvPicPr>
          <p:nvPr/>
        </p:nvPicPr>
        <p:blipFill>
          <a:blip r:embed="rId10"/>
          <a:stretch>
            <a:fillRect/>
          </a:stretch>
        </p:blipFill>
        <p:spPr>
          <a:xfrm>
            <a:off x="7463904" y="2204864"/>
            <a:ext cx="660400" cy="800100"/>
          </a:xfrm>
          <a:prstGeom prst="rect">
            <a:avLst/>
          </a:prstGeom>
        </p:spPr>
      </p:pic>
      <p:pic>
        <p:nvPicPr>
          <p:cNvPr id="6" name="Immagine 5"/>
          <p:cNvPicPr>
            <a:picLocks noChangeAspect="1"/>
          </p:cNvPicPr>
          <p:nvPr/>
        </p:nvPicPr>
        <p:blipFill>
          <a:blip r:embed="rId11"/>
          <a:stretch>
            <a:fillRect/>
          </a:stretch>
        </p:blipFill>
        <p:spPr>
          <a:xfrm>
            <a:off x="6660232" y="3212976"/>
            <a:ext cx="2336800" cy="736600"/>
          </a:xfrm>
          <a:prstGeom prst="rect">
            <a:avLst/>
          </a:prstGeom>
        </p:spPr>
      </p:pic>
      <p:pic>
        <p:nvPicPr>
          <p:cNvPr id="7" name="Immagine 6"/>
          <p:cNvPicPr>
            <a:picLocks noChangeAspect="1"/>
          </p:cNvPicPr>
          <p:nvPr/>
        </p:nvPicPr>
        <p:blipFill>
          <a:blip r:embed="rId12"/>
          <a:stretch>
            <a:fillRect/>
          </a:stretch>
        </p:blipFill>
        <p:spPr>
          <a:xfrm>
            <a:off x="7146404" y="4437112"/>
            <a:ext cx="1295400" cy="850900"/>
          </a:xfrm>
          <a:prstGeom prst="rect">
            <a:avLst/>
          </a:prstGeom>
        </p:spPr>
      </p:pic>
      <p:pic>
        <p:nvPicPr>
          <p:cNvPr id="10" name="Immagine 9"/>
          <p:cNvPicPr>
            <a:picLocks noChangeAspect="1"/>
          </p:cNvPicPr>
          <p:nvPr/>
        </p:nvPicPr>
        <p:blipFill>
          <a:blip r:embed="rId13"/>
          <a:stretch>
            <a:fillRect/>
          </a:stretch>
        </p:blipFill>
        <p:spPr>
          <a:xfrm rot="10800000" flipH="1" flipV="1">
            <a:off x="6732240" y="5658084"/>
            <a:ext cx="2123728" cy="363203"/>
          </a:xfrm>
          <a:prstGeom prst="rect">
            <a:avLst/>
          </a:prstGeom>
        </p:spPr>
      </p:pic>
    </p:spTree>
    <p:extLst>
      <p:ext uri="{BB962C8B-B14F-4D97-AF65-F5344CB8AC3E}">
        <p14:creationId xmlns:p14="http://schemas.microsoft.com/office/powerpoint/2010/main" val="168558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12</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Formazione mediatori</a:t>
            </a:r>
            <a:endParaRPr lang="it-IT" sz="2400" b="1" i="1" dirty="0">
              <a:solidFill>
                <a:srgbClr val="D60058"/>
              </a:solidFill>
            </a:endParaRPr>
          </a:p>
        </p:txBody>
      </p:sp>
      <p:pic>
        <p:nvPicPr>
          <p:cNvPr id="9" name="Immagine 8" descr="fot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124744"/>
            <a:ext cx="3227851" cy="2420888"/>
          </a:xfrm>
          <a:prstGeom prst="rect">
            <a:avLst/>
          </a:prstGeom>
        </p:spPr>
      </p:pic>
      <p:pic>
        <p:nvPicPr>
          <p:cNvPr id="11" name="Immagine 10" descr="fot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645024"/>
            <a:ext cx="3227851" cy="2420888"/>
          </a:xfrm>
          <a:prstGeom prst="rect">
            <a:avLst/>
          </a:prstGeom>
        </p:spPr>
      </p:pic>
      <p:sp>
        <p:nvSpPr>
          <p:cNvPr id="12" name="CasellaDiTesto 11"/>
          <p:cNvSpPr txBox="1"/>
          <p:nvPr/>
        </p:nvSpPr>
        <p:spPr>
          <a:xfrm>
            <a:off x="467544" y="980728"/>
            <a:ext cx="4608512" cy="3323987"/>
          </a:xfrm>
          <a:prstGeom prst="rect">
            <a:avLst/>
          </a:prstGeom>
          <a:noFill/>
        </p:spPr>
        <p:txBody>
          <a:bodyPr wrap="square" rtlCol="0">
            <a:spAutoFit/>
          </a:bodyPr>
          <a:lstStyle/>
          <a:p>
            <a:r>
              <a:rPr lang="it-IT" dirty="0" smtClean="0"/>
              <a:t>1 anno</a:t>
            </a:r>
          </a:p>
          <a:p>
            <a:r>
              <a:rPr lang="it-IT" dirty="0" smtClean="0"/>
              <a:t>11 moduli </a:t>
            </a:r>
          </a:p>
          <a:p>
            <a:r>
              <a:rPr lang="it-IT" dirty="0" smtClean="0"/>
              <a:t>200 ore</a:t>
            </a:r>
          </a:p>
          <a:p>
            <a:r>
              <a:rPr lang="it-IT" dirty="0" smtClean="0"/>
              <a:t>20 mediatori</a:t>
            </a:r>
          </a:p>
          <a:p>
            <a:endParaRPr lang="it-IT" dirty="0"/>
          </a:p>
          <a:p>
            <a:r>
              <a:rPr lang="it-IT" dirty="0" smtClean="0"/>
              <a:t>Pratica</a:t>
            </a:r>
          </a:p>
          <a:p>
            <a:r>
              <a:rPr lang="it-IT" dirty="0" smtClean="0"/>
              <a:t>Teoria </a:t>
            </a:r>
            <a:r>
              <a:rPr lang="it-IT" sz="1200" dirty="0" smtClean="0"/>
              <a:t>(Diritto Penale, Penitenziario e Processuale, Penale Minorile, sociologia e antropologia, vittimologia e criminologia)</a:t>
            </a:r>
          </a:p>
          <a:p>
            <a:endParaRPr lang="it-IT" dirty="0"/>
          </a:p>
          <a:p>
            <a:endParaRPr lang="it-IT" sz="1200" dirty="0" smtClean="0"/>
          </a:p>
          <a:p>
            <a:endParaRPr lang="it-IT" sz="1200" dirty="0"/>
          </a:p>
          <a:p>
            <a:endParaRPr lang="it-IT" sz="1200" dirty="0" smtClean="0"/>
          </a:p>
          <a:p>
            <a:endParaRPr lang="it-IT" dirty="0"/>
          </a:p>
        </p:txBody>
      </p:sp>
      <p:pic>
        <p:nvPicPr>
          <p:cNvPr id="13" name="Immagine 12"/>
          <p:cNvPicPr>
            <a:picLocks noChangeAspect="1"/>
          </p:cNvPicPr>
          <p:nvPr/>
        </p:nvPicPr>
        <p:blipFill>
          <a:blip r:embed="rId5"/>
          <a:stretch>
            <a:fillRect/>
          </a:stretch>
        </p:blipFill>
        <p:spPr>
          <a:xfrm>
            <a:off x="3473670" y="3645024"/>
            <a:ext cx="1580215" cy="2376264"/>
          </a:xfrm>
          <a:prstGeom prst="rect">
            <a:avLst/>
          </a:prstGeom>
        </p:spPr>
      </p:pic>
      <p:sp>
        <p:nvSpPr>
          <p:cNvPr id="14" name="Rettangolo 13"/>
          <p:cNvSpPr/>
          <p:nvPr/>
        </p:nvSpPr>
        <p:spPr>
          <a:xfrm>
            <a:off x="-1188640" y="4654877"/>
            <a:ext cx="4572000" cy="646331"/>
          </a:xfrm>
          <a:prstGeom prst="rect">
            <a:avLst/>
          </a:prstGeom>
        </p:spPr>
        <p:txBody>
          <a:bodyPr>
            <a:spAutoFit/>
          </a:bodyPr>
          <a:lstStyle/>
          <a:p>
            <a:pPr algn="r"/>
            <a:r>
              <a:rPr lang="it-IT" dirty="0"/>
              <a:t>Stage con </a:t>
            </a:r>
          </a:p>
          <a:p>
            <a:pPr algn="r"/>
            <a:r>
              <a:rPr lang="it-IT" dirty="0"/>
              <a:t>Jacqueline </a:t>
            </a:r>
            <a:r>
              <a:rPr lang="it-IT" dirty="0" err="1"/>
              <a:t>Morineau</a:t>
            </a:r>
            <a:endParaRPr lang="it-IT" dirty="0"/>
          </a:p>
        </p:txBody>
      </p:sp>
      <p:pic>
        <p:nvPicPr>
          <p:cNvPr id="19" name="Immagine 18"/>
          <p:cNvPicPr>
            <a:picLocks noChangeAspect="1"/>
          </p:cNvPicPr>
          <p:nvPr/>
        </p:nvPicPr>
        <p:blipFill>
          <a:blip r:embed="rId6"/>
          <a:stretch>
            <a:fillRect/>
          </a:stretch>
        </p:blipFill>
        <p:spPr>
          <a:xfrm>
            <a:off x="7092280" y="188640"/>
            <a:ext cx="1950864" cy="608670"/>
          </a:xfrm>
          <a:prstGeom prst="rect">
            <a:avLst/>
          </a:prstGeom>
        </p:spPr>
      </p:pic>
    </p:spTree>
    <p:extLst>
      <p:ext uri="{BB962C8B-B14F-4D97-AF65-F5344CB8AC3E}">
        <p14:creationId xmlns:p14="http://schemas.microsoft.com/office/powerpoint/2010/main" val="268932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13</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La Mediazione a Reggio Emilia: </a:t>
            </a:r>
            <a:r>
              <a:rPr lang="it-IT" sz="2400" b="1" i="1" dirty="0" smtClean="0">
                <a:solidFill>
                  <a:srgbClr val="D60058"/>
                </a:solidFill>
              </a:rPr>
              <a:t>Ovile-</a:t>
            </a:r>
            <a:r>
              <a:rPr lang="it-IT" sz="2400" b="1" i="1" dirty="0" err="1" smtClean="0">
                <a:solidFill>
                  <a:srgbClr val="D60058"/>
                </a:solidFill>
              </a:rPr>
              <a:t>MediaRE</a:t>
            </a:r>
            <a:endParaRPr lang="it-IT" sz="2400" b="1" i="1" dirty="0">
              <a:solidFill>
                <a:srgbClr val="D60058"/>
              </a:solidFill>
            </a:endParaRPr>
          </a:p>
        </p:txBody>
      </p:sp>
      <p:sp>
        <p:nvSpPr>
          <p:cNvPr id="15" name="CasellaDiTesto 14"/>
          <p:cNvSpPr txBox="1"/>
          <p:nvPr/>
        </p:nvSpPr>
        <p:spPr>
          <a:xfrm>
            <a:off x="467544" y="1142741"/>
            <a:ext cx="3672408" cy="2862323"/>
          </a:xfrm>
          <a:prstGeom prst="rect">
            <a:avLst/>
          </a:prstGeom>
          <a:noFill/>
        </p:spPr>
        <p:txBody>
          <a:bodyPr wrap="square" rtlCol="0">
            <a:spAutoFit/>
          </a:bodyPr>
          <a:lstStyle/>
          <a:p>
            <a:r>
              <a:rPr lang="it-IT" dirty="0" smtClean="0"/>
              <a:t>Fusione per incorporazione della Coop. </a:t>
            </a:r>
            <a:r>
              <a:rPr lang="it-IT" dirty="0" err="1" smtClean="0"/>
              <a:t>MediaRE</a:t>
            </a:r>
            <a:endParaRPr lang="it-IT" dirty="0" smtClean="0"/>
          </a:p>
          <a:p>
            <a:endParaRPr lang="it-IT" dirty="0"/>
          </a:p>
          <a:p>
            <a:r>
              <a:rPr lang="it-IT" dirty="0" smtClean="0"/>
              <a:t>Creazione di un polo unico con diverse competenze in ambito mediazione</a:t>
            </a:r>
          </a:p>
          <a:p>
            <a:endParaRPr lang="it-IT" dirty="0" smtClean="0"/>
          </a:p>
          <a:p>
            <a:r>
              <a:rPr lang="it-IT" dirty="0" smtClean="0"/>
              <a:t>Promozione di una diffusa cultura della mediazione</a:t>
            </a:r>
          </a:p>
          <a:p>
            <a:endParaRPr lang="it-IT" dirty="0" smtClean="0"/>
          </a:p>
        </p:txBody>
      </p:sp>
      <p:sp>
        <p:nvSpPr>
          <p:cNvPr id="16" name="CasellaDiTesto 15"/>
          <p:cNvSpPr txBox="1"/>
          <p:nvPr/>
        </p:nvSpPr>
        <p:spPr>
          <a:xfrm>
            <a:off x="5076056" y="1042858"/>
            <a:ext cx="3888432" cy="480131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a:r>
              <a:rPr lang="it-IT" b="1" dirty="0" smtClean="0"/>
              <a:t>Coop. </a:t>
            </a:r>
            <a:r>
              <a:rPr lang="it-IT" b="1" dirty="0" err="1" smtClean="0"/>
              <a:t>MediaRE</a:t>
            </a:r>
            <a:endParaRPr lang="it-IT" b="1" dirty="0" smtClean="0"/>
          </a:p>
          <a:p>
            <a:pPr algn="r"/>
            <a:endParaRPr lang="it-IT" dirty="0" smtClean="0"/>
          </a:p>
          <a:p>
            <a:pPr algn="r"/>
            <a:r>
              <a:rPr lang="it-IT" dirty="0" smtClean="0"/>
              <a:t>Nasce nel 2008</a:t>
            </a:r>
          </a:p>
          <a:p>
            <a:pPr algn="r"/>
            <a:endParaRPr lang="it-IT" dirty="0" smtClean="0"/>
          </a:p>
          <a:p>
            <a:pPr algn="r"/>
            <a:r>
              <a:rPr lang="it-IT" dirty="0" smtClean="0"/>
              <a:t>Mediazione dei Conflitti</a:t>
            </a:r>
          </a:p>
          <a:p>
            <a:pPr algn="r"/>
            <a:r>
              <a:rPr lang="it-IT" dirty="0" smtClean="0"/>
              <a:t>Mediazione Sociale</a:t>
            </a:r>
          </a:p>
          <a:p>
            <a:pPr algn="r"/>
            <a:r>
              <a:rPr lang="it-IT" dirty="0" smtClean="0"/>
              <a:t>Mediazione Interculturale</a:t>
            </a:r>
          </a:p>
          <a:p>
            <a:pPr algn="r"/>
            <a:endParaRPr lang="it-IT" dirty="0" smtClean="0"/>
          </a:p>
          <a:p>
            <a:pPr algn="r"/>
            <a:r>
              <a:rPr lang="it-IT" dirty="0" smtClean="0"/>
              <a:t>Dal 2010 gestisce il Centro di Mediazione del Comune di Reggio Emilia</a:t>
            </a:r>
          </a:p>
          <a:p>
            <a:pPr algn="r"/>
            <a:endParaRPr lang="it-IT" dirty="0" smtClean="0"/>
          </a:p>
          <a:p>
            <a:pPr algn="r"/>
            <a:r>
              <a:rPr lang="it-IT" dirty="0"/>
              <a:t>m</a:t>
            </a:r>
            <a:r>
              <a:rPr lang="it-IT" dirty="0" smtClean="0"/>
              <a:t>edia 1000 accessi annui (11-14)</a:t>
            </a:r>
          </a:p>
          <a:p>
            <a:pPr algn="r"/>
            <a:endParaRPr lang="it-IT" dirty="0" smtClean="0"/>
          </a:p>
          <a:p>
            <a:pPr algn="r"/>
            <a:r>
              <a:rPr lang="it-IT" dirty="0" smtClean="0"/>
              <a:t>Tra i promotori della prima rete Regionale dei Centri di Mediazione</a:t>
            </a:r>
            <a:endParaRPr lang="it-IT" dirty="0"/>
          </a:p>
          <a:p>
            <a:endParaRPr lang="it-IT" dirty="0" smtClean="0"/>
          </a:p>
        </p:txBody>
      </p:sp>
      <p:pic>
        <p:nvPicPr>
          <p:cNvPr id="17" name="Immagine 16"/>
          <p:cNvPicPr>
            <a:picLocks noChangeAspect="1"/>
          </p:cNvPicPr>
          <p:nvPr/>
        </p:nvPicPr>
        <p:blipFill>
          <a:blip r:embed="rId3"/>
          <a:stretch>
            <a:fillRect/>
          </a:stretch>
        </p:blipFill>
        <p:spPr>
          <a:xfrm>
            <a:off x="7661696" y="188640"/>
            <a:ext cx="1950864" cy="608670"/>
          </a:xfrm>
          <a:prstGeom prst="rect">
            <a:avLst/>
          </a:prstGeom>
        </p:spPr>
      </p:pic>
    </p:spTree>
    <p:extLst>
      <p:ext uri="{BB962C8B-B14F-4D97-AF65-F5344CB8AC3E}">
        <p14:creationId xmlns:p14="http://schemas.microsoft.com/office/powerpoint/2010/main" val="304192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0" y="3717032"/>
            <a:ext cx="9000994" cy="2808312"/>
          </a:xfrm>
          <a:prstGeom prst="rect">
            <a:avLst/>
          </a:prstGeom>
        </p:spPr>
      </p:pic>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3"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14</a:t>
            </a:fld>
            <a:endParaRPr lang="it-IT" sz="1400">
              <a:solidFill>
                <a:schemeClr val="bg1"/>
              </a:solidFill>
            </a:endParaRPr>
          </a:p>
        </p:txBody>
      </p:sp>
      <p:sp>
        <p:nvSpPr>
          <p:cNvPr id="2" name="Rettangolo 1"/>
          <p:cNvSpPr/>
          <p:nvPr/>
        </p:nvSpPr>
        <p:spPr>
          <a:xfrm>
            <a:off x="2843808" y="548680"/>
            <a:ext cx="3960440" cy="4247317"/>
          </a:xfrm>
          <a:prstGeom prst="rect">
            <a:avLst/>
          </a:prstGeom>
        </p:spPr>
        <p:txBody>
          <a:bodyPr wrap="square">
            <a:spAutoFit/>
          </a:bodyPr>
          <a:lstStyle/>
          <a:p>
            <a:pPr algn="ctr"/>
            <a:r>
              <a:rPr lang="it-IT" b="1" dirty="0">
                <a:solidFill>
                  <a:srgbClr val="D60058"/>
                </a:solidFill>
              </a:rPr>
              <a:t>"Nella mediazione il conflitto conduce a toccare il cuore della sofferenza dell'uomo, perché ogni vissuto di separazione riattualizza il vissuto della separazione originaria. Allorché si ripete, l'esperienza è soltanto più insopportabile. Può diventare una questione di vita o di morte: di vita, nel caso in cui il legame si ritessa, di morte, nel caso in cui esso sia definitivamente </a:t>
            </a:r>
            <a:r>
              <a:rPr lang="it-IT" b="1" dirty="0" smtClean="0">
                <a:solidFill>
                  <a:srgbClr val="D60058"/>
                </a:solidFill>
              </a:rPr>
              <a:t>spezzato” </a:t>
            </a:r>
            <a:endParaRPr lang="it-IT" b="1" dirty="0">
              <a:solidFill>
                <a:srgbClr val="D60058"/>
              </a:solidFill>
            </a:endParaRPr>
          </a:p>
          <a:p>
            <a:pPr algn="ctr"/>
            <a:endParaRPr lang="it-IT" b="1" dirty="0" smtClean="0">
              <a:solidFill>
                <a:srgbClr val="D60058"/>
              </a:solidFill>
            </a:endParaRPr>
          </a:p>
          <a:p>
            <a:pPr algn="ctr"/>
            <a:r>
              <a:rPr lang="it-IT" b="1" dirty="0" smtClean="0">
                <a:solidFill>
                  <a:srgbClr val="D60058"/>
                </a:solidFill>
              </a:rPr>
              <a:t>Jacqueline </a:t>
            </a:r>
            <a:r>
              <a:rPr lang="it-IT" b="1" dirty="0" err="1">
                <a:solidFill>
                  <a:srgbClr val="D60058"/>
                </a:solidFill>
              </a:rPr>
              <a:t>Morineau</a:t>
            </a:r>
            <a:endParaRPr lang="it-IT" b="1" dirty="0">
              <a:solidFill>
                <a:srgbClr val="D60058"/>
              </a:solidFill>
            </a:endParaRPr>
          </a:p>
        </p:txBody>
      </p:sp>
    </p:spTree>
    <p:extLst>
      <p:ext uri="{BB962C8B-B14F-4D97-AF65-F5344CB8AC3E}">
        <p14:creationId xmlns:p14="http://schemas.microsoft.com/office/powerpoint/2010/main" val="2538819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0058"/>
        </a:solidFill>
        <a:effectLst/>
      </p:bgPr>
    </p:bg>
    <p:spTree>
      <p:nvGrpSpPr>
        <p:cNvPr id="1" name=""/>
        <p:cNvGrpSpPr/>
        <p:nvPr/>
      </p:nvGrpSpPr>
      <p:grpSpPr>
        <a:xfrm>
          <a:off x="0" y="0"/>
          <a:ext cx="0" cy="0"/>
          <a:chOff x="0" y="0"/>
          <a:chExt cx="0" cy="0"/>
        </a:xfrm>
      </p:grpSpPr>
      <p:pic>
        <p:nvPicPr>
          <p:cNvPr id="2052" name="Picture 4" descr="Logo bianco"/>
          <p:cNvPicPr>
            <a:picLocks noChangeAspect="1" noChangeArrowheads="1"/>
          </p:cNvPicPr>
          <p:nvPr/>
        </p:nvPicPr>
        <p:blipFill>
          <a:blip r:embed="rId2" cstate="print"/>
          <a:srcRect/>
          <a:stretch>
            <a:fillRect/>
          </a:stretch>
        </p:blipFill>
        <p:spPr bwMode="auto">
          <a:xfrm>
            <a:off x="5508625" y="5516563"/>
            <a:ext cx="3243263" cy="996950"/>
          </a:xfrm>
          <a:prstGeom prst="rect">
            <a:avLst/>
          </a:prstGeom>
          <a:noFill/>
        </p:spPr>
      </p:pic>
      <p:sp>
        <p:nvSpPr>
          <p:cNvPr id="2053" name="Rectangle 5"/>
          <p:cNvSpPr>
            <a:spLocks noGrp="1" noChangeArrowheads="1"/>
          </p:cNvSpPr>
          <p:nvPr>
            <p:ph type="title"/>
          </p:nvPr>
        </p:nvSpPr>
        <p:spPr>
          <a:xfrm>
            <a:off x="539552" y="1196752"/>
            <a:ext cx="8229600" cy="1655762"/>
          </a:xfrm>
          <a:noFill/>
          <a:ln/>
        </p:spPr>
        <p:txBody>
          <a:bodyPr/>
          <a:lstStyle/>
          <a:p>
            <a:r>
              <a:rPr lang="it-IT" sz="2800" b="1" dirty="0" err="1" smtClean="0">
                <a:solidFill>
                  <a:schemeClr val="bg1"/>
                </a:solidFill>
              </a:rPr>
              <a:t>www.giustiziariparativa.net</a:t>
            </a:r>
            <a:r>
              <a:rPr lang="it-IT" sz="2800" b="1" dirty="0" smtClean="0">
                <a:solidFill>
                  <a:schemeClr val="bg1"/>
                </a:solidFill>
              </a:rPr>
              <a:t/>
            </a:r>
            <a:br>
              <a:rPr lang="it-IT" sz="2800" b="1" dirty="0" smtClean="0">
                <a:solidFill>
                  <a:schemeClr val="bg1"/>
                </a:solidFill>
              </a:rPr>
            </a:br>
            <a:r>
              <a:rPr lang="it-IT" sz="2800" b="1" dirty="0" err="1" smtClean="0">
                <a:solidFill>
                  <a:schemeClr val="bg1"/>
                </a:solidFill>
              </a:rPr>
              <a:t>www.ovile.net</a:t>
            </a:r>
            <a:r>
              <a:rPr lang="it-IT" sz="2800" b="1" dirty="0" smtClean="0">
                <a:solidFill>
                  <a:schemeClr val="bg1"/>
                </a:solidFill>
              </a:rPr>
              <a:t/>
            </a:r>
            <a:br>
              <a:rPr lang="it-IT" sz="2800" b="1" dirty="0" smtClean="0">
                <a:solidFill>
                  <a:schemeClr val="bg1"/>
                </a:solidFill>
              </a:rPr>
            </a:br>
            <a:r>
              <a:rPr lang="it-IT" sz="2800" b="1" dirty="0">
                <a:solidFill>
                  <a:schemeClr val="bg1"/>
                </a:solidFill>
              </a:rPr>
              <a:t/>
            </a:r>
            <a:br>
              <a:rPr lang="it-IT" sz="2800" b="1" dirty="0">
                <a:solidFill>
                  <a:schemeClr val="bg1"/>
                </a:solidFill>
              </a:rPr>
            </a:br>
            <a:r>
              <a:rPr lang="it-IT" sz="2800" b="1" dirty="0" err="1" smtClean="0">
                <a:solidFill>
                  <a:schemeClr val="bg1"/>
                </a:solidFill>
              </a:rPr>
              <a:t>dmarchi@ovile.net</a:t>
            </a:r>
            <a:r>
              <a:rPr lang="it-IT" sz="2800" b="1" dirty="0" smtClean="0">
                <a:solidFill>
                  <a:schemeClr val="bg1"/>
                </a:solidFill>
              </a:rPr>
              <a:t/>
            </a:r>
            <a:br>
              <a:rPr lang="it-IT" sz="2800" b="1" dirty="0" smtClean="0">
                <a:solidFill>
                  <a:schemeClr val="bg1"/>
                </a:solidFill>
              </a:rPr>
            </a:br>
            <a:r>
              <a:rPr lang="it-IT" sz="2800" b="1" dirty="0" err="1" smtClean="0">
                <a:solidFill>
                  <a:schemeClr val="bg1"/>
                </a:solidFill>
              </a:rPr>
              <a:t>giustiziariparativa@ovile.net</a:t>
            </a:r>
            <a:endParaRPr lang="it-IT" sz="2800" b="1" dirty="0">
              <a:solidFill>
                <a:schemeClr val="bg1"/>
              </a:solidFill>
            </a:endParaRPr>
          </a:p>
        </p:txBody>
      </p:sp>
      <p:sp>
        <p:nvSpPr>
          <p:cNvPr id="2054" name="Rectangle 6"/>
          <p:cNvSpPr>
            <a:spLocks noChangeArrowheads="1"/>
          </p:cNvSpPr>
          <p:nvPr/>
        </p:nvSpPr>
        <p:spPr bwMode="auto">
          <a:xfrm>
            <a:off x="323850" y="6237288"/>
            <a:ext cx="3816102" cy="476250"/>
          </a:xfrm>
          <a:prstGeom prst="rect">
            <a:avLst/>
          </a:prstGeom>
          <a:noFill/>
          <a:ln w="9525">
            <a:noFill/>
            <a:miter lim="800000"/>
            <a:headEnd/>
            <a:tailEnd/>
          </a:ln>
          <a:effectLst/>
        </p:spPr>
        <p:txBody>
          <a:bodyPr/>
          <a:lstStyle/>
          <a:p>
            <a:r>
              <a:rPr lang="it-IT" sz="1400" dirty="0" smtClean="0">
                <a:solidFill>
                  <a:srgbClr val="FFFFFF"/>
                </a:solidFill>
              </a:rPr>
              <a:t>venerdì 31 ottobre 2014</a:t>
            </a:r>
            <a:endParaRPr lang="it-IT" sz="1400" dirty="0">
              <a:solidFill>
                <a:srgbClr val="FFFFFF"/>
              </a:solidFill>
            </a:endParaRPr>
          </a:p>
        </p:txBody>
      </p:sp>
    </p:spTree>
    <p:extLst>
      <p:ext uri="{BB962C8B-B14F-4D97-AF65-F5344CB8AC3E}">
        <p14:creationId xmlns:p14="http://schemas.microsoft.com/office/powerpoint/2010/main" val="4392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2</a:t>
            </a:fld>
            <a:endParaRPr lang="it-IT" sz="1400">
              <a:solidFill>
                <a:schemeClr val="bg1"/>
              </a:solidFill>
            </a:endParaRPr>
          </a:p>
        </p:txBody>
      </p:sp>
      <p:sp>
        <p:nvSpPr>
          <p:cNvPr id="4107" name="Rectangle 11"/>
          <p:cNvSpPr>
            <a:spLocks noChangeArrowheads="1"/>
          </p:cNvSpPr>
          <p:nvPr/>
        </p:nvSpPr>
        <p:spPr bwMode="auto">
          <a:xfrm>
            <a:off x="468313" y="303213"/>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L’Ovile cooperativa </a:t>
            </a:r>
            <a:r>
              <a:rPr lang="it-IT" sz="2400" b="1" dirty="0">
                <a:solidFill>
                  <a:srgbClr val="D60058"/>
                </a:solidFill>
              </a:rPr>
              <a:t>d</a:t>
            </a:r>
            <a:r>
              <a:rPr lang="it-IT" sz="2400" b="1" dirty="0" smtClean="0">
                <a:solidFill>
                  <a:srgbClr val="D60058"/>
                </a:solidFill>
              </a:rPr>
              <a:t>i </a:t>
            </a:r>
            <a:r>
              <a:rPr lang="it-IT" sz="2400" b="1" dirty="0">
                <a:solidFill>
                  <a:srgbClr val="D60058"/>
                </a:solidFill>
              </a:rPr>
              <a:t>s</a:t>
            </a:r>
            <a:r>
              <a:rPr lang="it-IT" sz="2400" b="1" dirty="0" smtClean="0">
                <a:solidFill>
                  <a:srgbClr val="D60058"/>
                </a:solidFill>
              </a:rPr>
              <a:t>olidarietà sociale</a:t>
            </a:r>
            <a:endParaRPr lang="it-IT" sz="2400" b="1" dirty="0">
              <a:solidFill>
                <a:srgbClr val="D60058"/>
              </a:solidFill>
            </a:endParaRPr>
          </a:p>
        </p:txBody>
      </p:sp>
      <p:sp>
        <p:nvSpPr>
          <p:cNvPr id="4108" name="Rectangle 12"/>
          <p:cNvSpPr>
            <a:spLocks noChangeArrowheads="1"/>
          </p:cNvSpPr>
          <p:nvPr/>
        </p:nvSpPr>
        <p:spPr bwMode="auto">
          <a:xfrm>
            <a:off x="5940152" y="908720"/>
            <a:ext cx="2880320" cy="5040312"/>
          </a:xfrm>
          <a:prstGeom prst="rect">
            <a:avLst/>
          </a:prstGeom>
          <a:noFill/>
          <a:ln w="9525">
            <a:noFill/>
            <a:miter lim="800000"/>
            <a:headEnd/>
            <a:tailEnd/>
          </a:ln>
          <a:effectLst/>
        </p:spPr>
        <p:txBody>
          <a:bodyPr/>
          <a:lstStyle/>
          <a:p>
            <a:pPr marL="342900" indent="-342900" algn="r">
              <a:spcBef>
                <a:spcPct val="20000"/>
              </a:spcBef>
            </a:pPr>
            <a:r>
              <a:rPr lang="it-IT" sz="1600" b="1" dirty="0" smtClean="0"/>
              <a:t>Anno di fondazione 1993</a:t>
            </a:r>
          </a:p>
          <a:p>
            <a:pPr marL="342900" indent="-342900" algn="r">
              <a:spcBef>
                <a:spcPct val="20000"/>
              </a:spcBef>
            </a:pPr>
            <a:endParaRPr lang="it-IT" sz="1600" b="1" dirty="0" smtClean="0"/>
          </a:p>
          <a:p>
            <a:pPr marL="342900" indent="-342900" algn="r">
              <a:spcBef>
                <a:spcPct val="20000"/>
              </a:spcBef>
            </a:pPr>
            <a:r>
              <a:rPr lang="it-IT" sz="1600" b="1" dirty="0" smtClean="0"/>
              <a:t>Tipologia mista B-A</a:t>
            </a:r>
          </a:p>
          <a:p>
            <a:pPr marL="342900" indent="-342900" algn="r">
              <a:spcBef>
                <a:spcPct val="20000"/>
              </a:spcBef>
            </a:pPr>
            <a:endParaRPr lang="it-IT" sz="1600" b="1" dirty="0" smtClean="0"/>
          </a:p>
          <a:p>
            <a:pPr marL="342900" indent="-342900" algn="r">
              <a:spcBef>
                <a:spcPct val="20000"/>
              </a:spcBef>
            </a:pPr>
            <a:r>
              <a:rPr lang="it-IT" sz="1600" b="1" dirty="0" smtClean="0"/>
              <a:t>170 dipendenti e 169 soci</a:t>
            </a:r>
          </a:p>
          <a:p>
            <a:pPr marL="342900" indent="-342900" algn="r">
              <a:spcBef>
                <a:spcPct val="20000"/>
              </a:spcBef>
            </a:pPr>
            <a:endParaRPr lang="it-IT" sz="1600" b="1" dirty="0" smtClean="0"/>
          </a:p>
          <a:p>
            <a:pPr marL="342900" indent="-342900" algn="r">
              <a:spcBef>
                <a:spcPct val="20000"/>
              </a:spcBef>
            </a:pPr>
            <a:r>
              <a:rPr lang="it-IT" sz="1600" b="1" dirty="0" smtClean="0"/>
              <a:t>5,5 ml fatturato 2013</a:t>
            </a:r>
          </a:p>
          <a:p>
            <a:pPr marL="342900" indent="-342900" algn="r">
              <a:spcBef>
                <a:spcPct val="20000"/>
              </a:spcBef>
            </a:pPr>
            <a:endParaRPr lang="it-IT" sz="1600" b="1" dirty="0"/>
          </a:p>
          <a:p>
            <a:pPr marL="342900" indent="-342900" algn="r">
              <a:spcBef>
                <a:spcPct val="20000"/>
              </a:spcBef>
            </a:pPr>
            <a:r>
              <a:rPr lang="it-IT" sz="1600" b="1" dirty="0" smtClean="0"/>
              <a:t>provincia di Reggio Emilia</a:t>
            </a:r>
          </a:p>
          <a:p>
            <a:pPr marL="342900" indent="-342900" algn="r">
              <a:spcBef>
                <a:spcPct val="20000"/>
              </a:spcBef>
            </a:pPr>
            <a:endParaRPr lang="it-IT" sz="1600" b="1" dirty="0" smtClean="0"/>
          </a:p>
          <a:p>
            <a:pPr marL="342900" indent="-342900" algn="r">
              <a:spcBef>
                <a:spcPct val="20000"/>
              </a:spcBef>
            </a:pPr>
            <a:r>
              <a:rPr lang="it-IT" sz="1600" b="1" dirty="0" smtClean="0"/>
              <a:t>4 settori di attività</a:t>
            </a:r>
          </a:p>
          <a:p>
            <a:pPr marL="342900" indent="-342900" algn="r">
              <a:spcBef>
                <a:spcPct val="20000"/>
              </a:spcBef>
            </a:pPr>
            <a:endParaRPr lang="it-IT" sz="1600" b="1" dirty="0" smtClean="0"/>
          </a:p>
          <a:p>
            <a:pPr marL="342900" indent="-342900" algn="r">
              <a:spcBef>
                <a:spcPct val="20000"/>
              </a:spcBef>
            </a:pPr>
            <a:r>
              <a:rPr lang="it-IT" sz="1600" b="1" dirty="0" err="1" smtClean="0"/>
              <a:t>Socio-fondatore</a:t>
            </a:r>
            <a:r>
              <a:rPr lang="it-IT" sz="1600" b="1" dirty="0" smtClean="0"/>
              <a:t> del Consorzio </a:t>
            </a:r>
          </a:p>
          <a:p>
            <a:pPr marL="342900" indent="-342900" algn="r">
              <a:spcBef>
                <a:spcPct val="20000"/>
              </a:spcBef>
            </a:pPr>
            <a:r>
              <a:rPr lang="it-IT" sz="1600" b="1" dirty="0" smtClean="0"/>
              <a:t>di Coop. Sociali “Oscar Romero” di Reggio Emilia</a:t>
            </a:r>
          </a:p>
          <a:p>
            <a:pPr marL="342900" indent="-342900">
              <a:spcBef>
                <a:spcPct val="20000"/>
              </a:spcBef>
            </a:pPr>
            <a:endParaRPr lang="it-IT" sz="1600" b="1" dirty="0" smtClean="0"/>
          </a:p>
          <a:p>
            <a:pPr marL="342900" indent="-342900">
              <a:spcBef>
                <a:spcPct val="20000"/>
              </a:spcBef>
            </a:pPr>
            <a:endParaRPr lang="it-IT" sz="1600" b="1" dirty="0" smtClean="0"/>
          </a:p>
          <a:p>
            <a:pPr marL="342900" indent="-342900">
              <a:spcBef>
                <a:spcPct val="20000"/>
              </a:spcBef>
            </a:pPr>
            <a:endParaRPr lang="it-IT" sz="1600" b="1" dirty="0" smtClean="0"/>
          </a:p>
          <a:p>
            <a:pPr marL="342900" indent="-342900">
              <a:spcBef>
                <a:spcPct val="20000"/>
              </a:spcBef>
            </a:pPr>
            <a:endParaRPr lang="it-IT" sz="1600" b="1" dirty="0" smtClean="0"/>
          </a:p>
          <a:p>
            <a:pPr marL="342900" indent="-342900">
              <a:spcBef>
                <a:spcPct val="20000"/>
              </a:spcBef>
            </a:pPr>
            <a:endParaRPr lang="it-IT" sz="1600" b="1" dirty="0" smtClean="0"/>
          </a:p>
          <a:p>
            <a:pPr marL="342900" indent="-342900">
              <a:spcBef>
                <a:spcPct val="20000"/>
              </a:spcBef>
            </a:pPr>
            <a:endParaRPr lang="it-IT" sz="1600" dirty="0" smtClean="0"/>
          </a:p>
          <a:p>
            <a:pPr marL="342900" indent="-342900">
              <a:spcBef>
                <a:spcPct val="20000"/>
              </a:spcBef>
            </a:pPr>
            <a:endParaRPr lang="it-IT" sz="1600" dirty="0"/>
          </a:p>
          <a:p>
            <a:pPr marL="342900" indent="-342900">
              <a:spcBef>
                <a:spcPct val="20000"/>
              </a:spcBef>
            </a:pPr>
            <a:r>
              <a:rPr lang="it-IT" sz="1600" b="1" dirty="0"/>
              <a:t>	</a:t>
            </a:r>
            <a:endParaRPr lang="it-IT" sz="1600" b="1" dirty="0" smtClean="0"/>
          </a:p>
          <a:p>
            <a:pPr marL="342900" indent="-342900">
              <a:spcBef>
                <a:spcPct val="20000"/>
              </a:spcBef>
            </a:pPr>
            <a:r>
              <a:rPr lang="it-IT" sz="1600" b="1" dirty="0"/>
              <a:t>	</a:t>
            </a:r>
            <a:endParaRPr lang="it-IT" sz="1600" b="1" dirty="0" smtClean="0"/>
          </a:p>
        </p:txBody>
      </p:sp>
      <p:pic>
        <p:nvPicPr>
          <p:cNvPr id="10" name="Immagine 9" descr="VITA SOCIALE 2.JPG"/>
          <p:cNvPicPr>
            <a:picLocks noChangeAspect="1"/>
          </p:cNvPicPr>
          <p:nvPr/>
        </p:nvPicPr>
        <p:blipFill>
          <a:blip r:embed="rId3" cstate="print"/>
          <a:stretch>
            <a:fillRect/>
          </a:stretch>
        </p:blipFill>
        <p:spPr>
          <a:xfrm>
            <a:off x="-2268760" y="908720"/>
            <a:ext cx="8096945" cy="5400600"/>
          </a:xfrm>
          <a:prstGeom prst="rect">
            <a:avLst/>
          </a:prstGeom>
        </p:spPr>
      </p:pic>
      <p:pic>
        <p:nvPicPr>
          <p:cNvPr id="2" name="Immagine 1"/>
          <p:cNvPicPr>
            <a:picLocks noChangeAspect="1"/>
          </p:cNvPicPr>
          <p:nvPr/>
        </p:nvPicPr>
        <p:blipFill>
          <a:blip r:embed="rId4"/>
          <a:stretch>
            <a:fillRect/>
          </a:stretch>
        </p:blipFill>
        <p:spPr>
          <a:xfrm>
            <a:off x="7092280" y="188640"/>
            <a:ext cx="1950864" cy="6086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3</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Punto di partenza</a:t>
            </a:r>
            <a:endParaRPr lang="it-IT" sz="2400" b="1" dirty="0">
              <a:solidFill>
                <a:srgbClr val="D60058"/>
              </a:solidFill>
            </a:endParaRPr>
          </a:p>
        </p:txBody>
      </p:sp>
      <p:sp>
        <p:nvSpPr>
          <p:cNvPr id="4108" name="Rectangle 12"/>
          <p:cNvSpPr>
            <a:spLocks noChangeArrowheads="1"/>
          </p:cNvSpPr>
          <p:nvPr/>
        </p:nvSpPr>
        <p:spPr bwMode="auto">
          <a:xfrm>
            <a:off x="468313" y="1052513"/>
            <a:ext cx="8135937" cy="5040312"/>
          </a:xfrm>
          <a:prstGeom prst="rect">
            <a:avLst/>
          </a:prstGeom>
          <a:noFill/>
          <a:ln w="9525">
            <a:noFill/>
            <a:miter lim="800000"/>
            <a:headEnd/>
            <a:tailEnd/>
          </a:ln>
          <a:effectLst/>
        </p:spPr>
        <p:txBody>
          <a:bodyPr/>
          <a:lstStyle/>
          <a:p>
            <a:r>
              <a:rPr lang="it-IT" sz="1600" dirty="0" smtClean="0"/>
              <a:t>	</a:t>
            </a:r>
          </a:p>
          <a:p>
            <a:r>
              <a:rPr lang="it-IT" sz="1600" b="1" dirty="0" smtClean="0"/>
              <a:t>	</a:t>
            </a:r>
          </a:p>
          <a:p>
            <a:r>
              <a:rPr lang="it-IT" sz="1600" b="1" dirty="0" smtClean="0"/>
              <a:t>		</a:t>
            </a:r>
            <a:endParaRPr lang="it-IT" sz="1000" b="1" dirty="0" smtClean="0"/>
          </a:p>
          <a:p>
            <a:pPr marL="342900" indent="-342900">
              <a:spcBef>
                <a:spcPct val="20000"/>
              </a:spcBef>
            </a:pPr>
            <a:endParaRPr lang="it-IT" sz="1600" dirty="0" smtClean="0"/>
          </a:p>
          <a:p>
            <a:pPr marL="342900" indent="-342900">
              <a:spcBef>
                <a:spcPct val="20000"/>
              </a:spcBef>
            </a:pPr>
            <a:endParaRPr lang="it-IT" sz="1600" dirty="0" smtClean="0"/>
          </a:p>
          <a:p>
            <a:pPr marL="342900" indent="-342900">
              <a:spcBef>
                <a:spcPct val="20000"/>
              </a:spcBef>
            </a:pPr>
            <a:r>
              <a:rPr lang="it-IT" sz="1600" b="1" dirty="0" smtClean="0"/>
              <a:t>	</a:t>
            </a:r>
          </a:p>
          <a:p>
            <a:pPr marL="342900" indent="-342900">
              <a:spcBef>
                <a:spcPct val="20000"/>
              </a:spcBef>
            </a:pPr>
            <a:r>
              <a:rPr lang="it-IT" sz="1600" b="1" dirty="0" smtClean="0"/>
              <a:t>	</a:t>
            </a:r>
          </a:p>
          <a:p>
            <a:pPr marL="342900" indent="-342900">
              <a:spcBef>
                <a:spcPct val="20000"/>
              </a:spcBef>
            </a:pPr>
            <a:r>
              <a:rPr lang="it-IT" sz="1600" dirty="0" smtClean="0"/>
              <a:t>	</a:t>
            </a:r>
          </a:p>
          <a:p>
            <a:pPr marL="342900" indent="-342900">
              <a:spcBef>
                <a:spcPct val="20000"/>
              </a:spcBef>
            </a:pPr>
            <a:r>
              <a:rPr lang="it-IT" sz="1600" dirty="0" smtClean="0"/>
              <a:t>		</a:t>
            </a:r>
          </a:p>
          <a:p>
            <a:pPr marL="342900" indent="-342900">
              <a:spcBef>
                <a:spcPct val="20000"/>
              </a:spcBef>
            </a:pPr>
            <a:r>
              <a:rPr lang="it-IT" sz="1600" dirty="0" smtClean="0"/>
              <a:t>	</a:t>
            </a:r>
          </a:p>
          <a:p>
            <a:pPr marL="342900" indent="-342900">
              <a:spcBef>
                <a:spcPct val="20000"/>
              </a:spcBef>
            </a:pPr>
            <a:r>
              <a:rPr lang="it-IT" sz="1600" dirty="0" smtClean="0"/>
              <a:t>	  </a:t>
            </a:r>
          </a:p>
          <a:p>
            <a:pPr marL="342900" indent="-342900">
              <a:spcBef>
                <a:spcPct val="20000"/>
              </a:spcBef>
            </a:pPr>
            <a:r>
              <a:rPr lang="it-IT" sz="1600" dirty="0" smtClean="0"/>
              <a:t>	</a:t>
            </a:r>
          </a:p>
          <a:p>
            <a:pPr marL="342900" indent="-342900">
              <a:spcBef>
                <a:spcPct val="20000"/>
              </a:spcBef>
            </a:pPr>
            <a:r>
              <a:rPr lang="it-IT" sz="1600" b="1" dirty="0"/>
              <a:t>	</a:t>
            </a:r>
            <a:endParaRPr lang="it-IT" sz="1600" b="1" dirty="0" smtClean="0"/>
          </a:p>
          <a:p>
            <a:pPr marL="342900" indent="-342900">
              <a:spcBef>
                <a:spcPct val="20000"/>
              </a:spcBef>
            </a:pPr>
            <a:r>
              <a:rPr lang="it-IT" sz="1600" b="1" dirty="0"/>
              <a:t>	</a:t>
            </a:r>
            <a:endParaRPr lang="it-IT" sz="1600" b="1" dirty="0" smtClean="0"/>
          </a:p>
          <a:p>
            <a:pPr marL="342900" indent="-342900">
              <a:spcBef>
                <a:spcPct val="20000"/>
              </a:spcBef>
            </a:pPr>
            <a:r>
              <a:rPr lang="it-IT" sz="1600" b="1" dirty="0"/>
              <a:t>	</a:t>
            </a:r>
            <a:endParaRPr lang="it-IT" sz="1600" b="1" dirty="0" smtClean="0"/>
          </a:p>
        </p:txBody>
      </p:sp>
      <p:sp>
        <p:nvSpPr>
          <p:cNvPr id="2" name="CasellaDiTesto 1"/>
          <p:cNvSpPr txBox="1"/>
          <p:nvPr/>
        </p:nvSpPr>
        <p:spPr>
          <a:xfrm>
            <a:off x="467544" y="1124744"/>
            <a:ext cx="8352928" cy="646331"/>
          </a:xfrm>
          <a:prstGeom prst="rect">
            <a:avLst/>
          </a:prstGeom>
          <a:noFill/>
        </p:spPr>
        <p:txBody>
          <a:bodyPr wrap="square" rtlCol="0">
            <a:spAutoFit/>
          </a:bodyPr>
          <a:lstStyle/>
          <a:p>
            <a:r>
              <a:rPr lang="it-IT" dirty="0" smtClean="0"/>
              <a:t>Accoglienza, riabilitazione e reinserimento sociale di </a:t>
            </a:r>
            <a:r>
              <a:rPr lang="it-IT" b="1" dirty="0" smtClean="0"/>
              <a:t>autori di reato</a:t>
            </a:r>
            <a:r>
              <a:rPr lang="it-IT" dirty="0" smtClean="0"/>
              <a:t>.</a:t>
            </a:r>
          </a:p>
          <a:p>
            <a:endParaRPr lang="it-IT" dirty="0"/>
          </a:p>
        </p:txBody>
      </p:sp>
      <p:pic>
        <p:nvPicPr>
          <p:cNvPr id="3" name="Immagine 2"/>
          <p:cNvPicPr>
            <a:picLocks noChangeAspect="1"/>
          </p:cNvPicPr>
          <p:nvPr/>
        </p:nvPicPr>
        <p:blipFill>
          <a:blip r:embed="rId3"/>
          <a:stretch>
            <a:fillRect/>
          </a:stretch>
        </p:blipFill>
        <p:spPr>
          <a:xfrm>
            <a:off x="467544" y="1844824"/>
            <a:ext cx="5289780" cy="4106540"/>
          </a:xfrm>
          <a:prstGeom prst="rect">
            <a:avLst/>
          </a:prstGeom>
        </p:spPr>
      </p:pic>
      <p:sp>
        <p:nvSpPr>
          <p:cNvPr id="4" name="Rettangolo 3"/>
          <p:cNvSpPr/>
          <p:nvPr/>
        </p:nvSpPr>
        <p:spPr>
          <a:xfrm>
            <a:off x="5940152" y="1772816"/>
            <a:ext cx="3024336" cy="4247317"/>
          </a:xfrm>
          <a:prstGeom prst="rect">
            <a:avLst/>
          </a:prstGeom>
        </p:spPr>
        <p:txBody>
          <a:bodyPr wrap="square">
            <a:spAutoFit/>
          </a:bodyPr>
          <a:lstStyle/>
          <a:p>
            <a:endParaRPr lang="it-IT" dirty="0"/>
          </a:p>
          <a:p>
            <a:r>
              <a:rPr lang="it-IT" dirty="0"/>
              <a:t>Dal 1995 in forte collaborazione con il sistema dei servizi socio-sanitari e con l’accompagnamento della </a:t>
            </a:r>
            <a:r>
              <a:rPr lang="it-IT" b="1" dirty="0"/>
              <a:t>Regione Emilia Romagna </a:t>
            </a:r>
            <a:r>
              <a:rPr lang="it-IT" dirty="0"/>
              <a:t>(appartamento protetto “Via Livi”, progetto </a:t>
            </a:r>
            <a:r>
              <a:rPr lang="it-IT" dirty="0" err="1"/>
              <a:t>Antares</a:t>
            </a:r>
            <a:r>
              <a:rPr lang="it-IT" dirty="0"/>
              <a:t>, “Casa Don Dino </a:t>
            </a:r>
            <a:r>
              <a:rPr lang="it-IT" dirty="0" err="1"/>
              <a:t>Torreggiani</a:t>
            </a:r>
            <a:r>
              <a:rPr lang="it-IT" dirty="0"/>
              <a:t>”, Progetto </a:t>
            </a:r>
            <a:r>
              <a:rPr lang="it-IT" dirty="0" err="1"/>
              <a:t>Ac.E.RO</a:t>
            </a:r>
            <a:r>
              <a:rPr lang="it-IT" dirty="0"/>
              <a:t>.</a:t>
            </a:r>
            <a:r>
              <a:rPr lang="it-IT" dirty="0" smtClean="0"/>
              <a:t>)</a:t>
            </a:r>
          </a:p>
          <a:p>
            <a:endParaRPr lang="it-IT" dirty="0"/>
          </a:p>
          <a:p>
            <a:r>
              <a:rPr lang="it-IT" dirty="0" smtClean="0"/>
              <a:t>8 strutture</a:t>
            </a:r>
          </a:p>
          <a:p>
            <a:r>
              <a:rPr lang="it-IT" dirty="0" smtClean="0"/>
              <a:t>40 percorsi</a:t>
            </a:r>
            <a:endParaRPr lang="it-IT" dirty="0"/>
          </a:p>
        </p:txBody>
      </p:sp>
      <p:pic>
        <p:nvPicPr>
          <p:cNvPr id="11" name="Immagine 10"/>
          <p:cNvPicPr>
            <a:picLocks noChangeAspect="1"/>
          </p:cNvPicPr>
          <p:nvPr/>
        </p:nvPicPr>
        <p:blipFill>
          <a:blip r:embed="rId4"/>
          <a:stretch>
            <a:fillRect/>
          </a:stretch>
        </p:blipFill>
        <p:spPr>
          <a:xfrm>
            <a:off x="7092280" y="188640"/>
            <a:ext cx="1950864" cy="6086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4</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Il </a:t>
            </a:r>
            <a:r>
              <a:rPr lang="it-IT" sz="2400" b="1" dirty="0" err="1">
                <a:solidFill>
                  <a:srgbClr val="D60058"/>
                </a:solidFill>
              </a:rPr>
              <a:t>c</a:t>
            </a:r>
            <a:r>
              <a:rPr lang="it-IT" sz="2400" b="1" dirty="0" err="1" smtClean="0">
                <a:solidFill>
                  <a:srgbClr val="D60058"/>
                </a:solidFill>
              </a:rPr>
              <a:t>oinvitato</a:t>
            </a:r>
            <a:r>
              <a:rPr lang="it-IT" sz="2400" b="1" dirty="0" smtClean="0">
                <a:solidFill>
                  <a:srgbClr val="D60058"/>
                </a:solidFill>
              </a:rPr>
              <a:t> di pietra e l’interrogativo sulla pena</a:t>
            </a:r>
            <a:endParaRPr lang="it-IT" sz="2400" b="1" dirty="0">
              <a:solidFill>
                <a:srgbClr val="D60058"/>
              </a:solidFill>
            </a:endParaRPr>
          </a:p>
        </p:txBody>
      </p:sp>
      <p:graphicFrame>
        <p:nvGraphicFramePr>
          <p:cNvPr id="5" name="Diagramma 4"/>
          <p:cNvGraphicFramePr/>
          <p:nvPr>
            <p:extLst>
              <p:ext uri="{D42A27DB-BD31-4B8C-83A1-F6EECF244321}">
                <p14:modId xmlns:p14="http://schemas.microsoft.com/office/powerpoint/2010/main" val="1333730391"/>
              </p:ext>
            </p:extLst>
          </p:nvPr>
        </p:nvGraphicFramePr>
        <p:xfrm>
          <a:off x="323528" y="980728"/>
          <a:ext cx="8496944"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395536" y="1700808"/>
            <a:ext cx="7344816" cy="4524315"/>
          </a:xfrm>
          <a:prstGeom prst="rect">
            <a:avLst/>
          </a:prstGeom>
          <a:noFill/>
        </p:spPr>
        <p:txBody>
          <a:bodyPr wrap="square" rtlCol="0">
            <a:spAutoFit/>
          </a:bodyPr>
          <a:lstStyle/>
          <a:p>
            <a:r>
              <a:rPr lang="it-IT" sz="3200" dirty="0" smtClean="0"/>
              <a:t>Le </a:t>
            </a:r>
            <a:r>
              <a:rPr lang="it-IT" sz="3200" b="1" dirty="0" smtClean="0"/>
              <a:t>vittime</a:t>
            </a:r>
            <a:r>
              <a:rPr lang="it-IT" sz="3200" dirty="0"/>
              <a:t> </a:t>
            </a:r>
            <a:r>
              <a:rPr lang="it-IT" sz="3200" dirty="0" smtClean="0"/>
              <a:t>sono marginalizzate per tutto l’iter processuale e scompaiono del tutto durante la fase di esecuzione.</a:t>
            </a:r>
          </a:p>
          <a:p>
            <a:r>
              <a:rPr lang="it-IT" sz="3200" dirty="0" smtClean="0"/>
              <a:t> </a:t>
            </a:r>
          </a:p>
          <a:p>
            <a:r>
              <a:rPr lang="it-IT" sz="3200" dirty="0" smtClean="0"/>
              <a:t>Fino al giorno della liberazione del reo.</a:t>
            </a:r>
          </a:p>
          <a:p>
            <a:endParaRPr lang="it-IT" sz="3200" dirty="0"/>
          </a:p>
          <a:p>
            <a:r>
              <a:rPr lang="it-IT" sz="3200" dirty="0" smtClean="0"/>
              <a:t>Domanda di </a:t>
            </a:r>
            <a:r>
              <a:rPr lang="it-IT" sz="3200" b="1" dirty="0" smtClean="0"/>
              <a:t>giustizia</a:t>
            </a:r>
            <a:r>
              <a:rPr lang="it-IT" sz="3200" dirty="0" smtClean="0"/>
              <a:t> che non trova risposta in un sistema meramente retributivo</a:t>
            </a:r>
          </a:p>
        </p:txBody>
      </p:sp>
      <p:pic>
        <p:nvPicPr>
          <p:cNvPr id="9" name="Immagine 8"/>
          <p:cNvPicPr>
            <a:picLocks noChangeAspect="1"/>
          </p:cNvPicPr>
          <p:nvPr/>
        </p:nvPicPr>
        <p:blipFill>
          <a:blip r:embed="rId8"/>
          <a:stretch>
            <a:fillRect/>
          </a:stretch>
        </p:blipFill>
        <p:spPr>
          <a:xfrm>
            <a:off x="7596336" y="188640"/>
            <a:ext cx="1950864" cy="608670"/>
          </a:xfrm>
          <a:prstGeom prst="rect">
            <a:avLst/>
          </a:prstGeom>
        </p:spPr>
      </p:pic>
    </p:spTree>
    <p:extLst>
      <p:ext uri="{BB962C8B-B14F-4D97-AF65-F5344CB8AC3E}">
        <p14:creationId xmlns:p14="http://schemas.microsoft.com/office/powerpoint/2010/main" val="2830579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5</a:t>
            </a:fld>
            <a:endParaRPr lang="it-IT" sz="1400">
              <a:solidFill>
                <a:schemeClr val="bg1"/>
              </a:solidFill>
            </a:endParaRPr>
          </a:p>
        </p:txBody>
      </p:sp>
      <p:sp>
        <p:nvSpPr>
          <p:cNvPr id="4107"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Consapevolezza</a:t>
            </a:r>
            <a:endParaRPr lang="it-IT" sz="2400" b="1" dirty="0">
              <a:solidFill>
                <a:srgbClr val="D60058"/>
              </a:solidFill>
            </a:endParaRPr>
          </a:p>
        </p:txBody>
      </p:sp>
      <p:sp>
        <p:nvSpPr>
          <p:cNvPr id="8" name="CasellaDiTesto 7"/>
          <p:cNvSpPr txBox="1"/>
          <p:nvPr/>
        </p:nvSpPr>
        <p:spPr>
          <a:xfrm>
            <a:off x="467544" y="1124744"/>
            <a:ext cx="7344816" cy="3046988"/>
          </a:xfrm>
          <a:prstGeom prst="rect">
            <a:avLst/>
          </a:prstGeom>
          <a:noFill/>
        </p:spPr>
        <p:txBody>
          <a:bodyPr wrap="square" rtlCol="0">
            <a:spAutoFit/>
          </a:bodyPr>
          <a:lstStyle/>
          <a:p>
            <a:r>
              <a:rPr lang="it-IT" sz="3200" dirty="0" smtClean="0"/>
              <a:t>Un percorso di reinserimento con una revisione critica del reato non può prescindere dal considerare, in qualche modo, la posizione di chi il reato lo subisce </a:t>
            </a:r>
            <a:r>
              <a:rPr lang="it-IT" sz="3200" b="1" dirty="0" smtClean="0"/>
              <a:t>(vittime) </a:t>
            </a:r>
            <a:r>
              <a:rPr lang="it-IT" sz="3200" dirty="0" smtClean="0"/>
              <a:t>e il contesto nel quale il reato si è consumato </a:t>
            </a:r>
            <a:r>
              <a:rPr lang="it-IT" sz="3200" b="1" dirty="0" smtClean="0"/>
              <a:t>(comunità).</a:t>
            </a:r>
          </a:p>
        </p:txBody>
      </p:sp>
      <p:pic>
        <p:nvPicPr>
          <p:cNvPr id="7" name="Immagine 6"/>
          <p:cNvPicPr>
            <a:picLocks noChangeAspect="1"/>
          </p:cNvPicPr>
          <p:nvPr/>
        </p:nvPicPr>
        <p:blipFill>
          <a:blip r:embed="rId3"/>
          <a:stretch>
            <a:fillRect/>
          </a:stretch>
        </p:blipFill>
        <p:spPr>
          <a:xfrm>
            <a:off x="7092280" y="188640"/>
            <a:ext cx="1950864" cy="608670"/>
          </a:xfrm>
          <a:prstGeom prst="rect">
            <a:avLst/>
          </a:prstGeom>
        </p:spPr>
      </p:pic>
    </p:spTree>
    <p:extLst>
      <p:ext uri="{BB962C8B-B14F-4D97-AF65-F5344CB8AC3E}">
        <p14:creationId xmlns:p14="http://schemas.microsoft.com/office/powerpoint/2010/main" val="319255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6</a:t>
            </a:fld>
            <a:endParaRPr lang="it-IT" sz="1400">
              <a:solidFill>
                <a:schemeClr val="bg1"/>
              </a:solidFill>
            </a:endParaRPr>
          </a:p>
        </p:txBody>
      </p:sp>
      <p:sp>
        <p:nvSpPr>
          <p:cNvPr id="6"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Giustizia Riparativa </a:t>
            </a:r>
            <a:r>
              <a:rPr lang="it-IT" sz="2400" b="1" i="1" dirty="0" smtClean="0">
                <a:solidFill>
                  <a:srgbClr val="D60058"/>
                </a:solidFill>
              </a:rPr>
              <a:t>(</a:t>
            </a:r>
            <a:r>
              <a:rPr lang="it-IT" sz="2400" b="1" i="1" dirty="0" err="1" smtClean="0">
                <a:solidFill>
                  <a:srgbClr val="D60058"/>
                </a:solidFill>
              </a:rPr>
              <a:t>Restorative</a:t>
            </a:r>
            <a:r>
              <a:rPr lang="it-IT" sz="2400" b="1" i="1" dirty="0" smtClean="0">
                <a:solidFill>
                  <a:srgbClr val="D60058"/>
                </a:solidFill>
              </a:rPr>
              <a:t> </a:t>
            </a:r>
            <a:r>
              <a:rPr lang="it-IT" sz="2400" b="1" i="1" dirty="0" err="1" smtClean="0">
                <a:solidFill>
                  <a:srgbClr val="D60058"/>
                </a:solidFill>
              </a:rPr>
              <a:t>Justice</a:t>
            </a:r>
            <a:r>
              <a:rPr lang="it-IT" sz="2400" b="1" i="1" dirty="0" smtClean="0">
                <a:solidFill>
                  <a:srgbClr val="D60058"/>
                </a:solidFill>
              </a:rPr>
              <a:t>)</a:t>
            </a:r>
            <a:endParaRPr lang="it-IT" sz="2400" b="1" i="1" dirty="0">
              <a:solidFill>
                <a:srgbClr val="D60058"/>
              </a:solidFill>
            </a:endParaRPr>
          </a:p>
        </p:txBody>
      </p:sp>
      <p:sp>
        <p:nvSpPr>
          <p:cNvPr id="12" name="CasellaDiTesto 11"/>
          <p:cNvSpPr txBox="1"/>
          <p:nvPr/>
        </p:nvSpPr>
        <p:spPr>
          <a:xfrm>
            <a:off x="467544" y="1124744"/>
            <a:ext cx="7920880" cy="4247317"/>
          </a:xfrm>
          <a:prstGeom prst="rect">
            <a:avLst/>
          </a:prstGeom>
          <a:noFill/>
        </p:spPr>
        <p:txBody>
          <a:bodyPr wrap="square" rtlCol="0">
            <a:spAutoFit/>
          </a:bodyPr>
          <a:lstStyle/>
          <a:p>
            <a:r>
              <a:rPr lang="it-IT" dirty="0" smtClean="0"/>
              <a:t>“ogni procedimento nel quale la </a:t>
            </a:r>
            <a:r>
              <a:rPr lang="it-IT" b="1" dirty="0" smtClean="0"/>
              <a:t>vittima</a:t>
            </a:r>
            <a:r>
              <a:rPr lang="it-IT" dirty="0" smtClean="0"/>
              <a:t> il </a:t>
            </a:r>
            <a:r>
              <a:rPr lang="it-IT" b="1" dirty="0" smtClean="0"/>
              <a:t>reo</a:t>
            </a:r>
            <a:r>
              <a:rPr lang="it-IT" dirty="0" smtClean="0"/>
              <a:t> e, se opportuno, ogni altro individuo o membro della </a:t>
            </a:r>
            <a:r>
              <a:rPr lang="it-IT" b="1" dirty="0" smtClean="0"/>
              <a:t>comunità</a:t>
            </a:r>
            <a:r>
              <a:rPr lang="it-IT" dirty="0" smtClean="0"/>
              <a:t>, leso da un reato, </a:t>
            </a:r>
            <a:r>
              <a:rPr lang="it-IT" b="1" dirty="0" smtClean="0"/>
              <a:t>partecipano insieme attivamente</a:t>
            </a:r>
            <a:r>
              <a:rPr lang="it-IT" dirty="0" smtClean="0"/>
              <a:t> alla risoluzione delle questioni sorte con l’illecito penale, generalmente con l’aiuto di un </a:t>
            </a:r>
            <a:r>
              <a:rPr lang="it-IT" b="1" dirty="0" smtClean="0"/>
              <a:t>facilitatore</a:t>
            </a:r>
            <a:r>
              <a:rPr lang="it-IT" dirty="0" smtClean="0"/>
              <a:t>”</a:t>
            </a:r>
          </a:p>
          <a:p>
            <a:endParaRPr lang="it-IT" dirty="0"/>
          </a:p>
          <a:p>
            <a:r>
              <a:rPr lang="it-IT" i="1" dirty="0" smtClean="0"/>
              <a:t>Gli esiti di questo procedimento (la riparazione)</a:t>
            </a:r>
          </a:p>
          <a:p>
            <a:endParaRPr lang="it-IT" dirty="0"/>
          </a:p>
          <a:p>
            <a:r>
              <a:rPr lang="it-IT" dirty="0" smtClean="0"/>
              <a:t>“risposte e programmi quali la riparazione, la restituzione, le attività socialmente utili aventi lo scopo di corrispondere ai bisogni individuali e collettivi e alle responsabilità delle parti e di realizzare la reintegrazione della vittima e del colpevole”</a:t>
            </a:r>
            <a:endParaRPr lang="it-IT" dirty="0"/>
          </a:p>
          <a:p>
            <a:endParaRPr lang="it-IT" dirty="0" smtClean="0"/>
          </a:p>
          <a:p>
            <a:endParaRPr lang="it-IT" dirty="0"/>
          </a:p>
          <a:p>
            <a:r>
              <a:rPr lang="it-IT" b="1" dirty="0" smtClean="0"/>
              <a:t>Nazioni Unite – Basic </a:t>
            </a:r>
            <a:r>
              <a:rPr lang="it-IT" b="1" dirty="0" err="1" smtClean="0"/>
              <a:t>Principles</a:t>
            </a:r>
            <a:r>
              <a:rPr lang="it-IT" b="1" dirty="0" smtClean="0"/>
              <a:t> on the use of </a:t>
            </a:r>
            <a:r>
              <a:rPr lang="it-IT" b="1" dirty="0" err="1" smtClean="0"/>
              <a:t>Restorative</a:t>
            </a:r>
            <a:r>
              <a:rPr lang="it-IT" b="1" dirty="0" smtClean="0"/>
              <a:t> </a:t>
            </a:r>
            <a:r>
              <a:rPr lang="it-IT" b="1" dirty="0" err="1" smtClean="0"/>
              <a:t>Justice</a:t>
            </a:r>
            <a:r>
              <a:rPr lang="it-IT" b="1" dirty="0" smtClean="0"/>
              <a:t> </a:t>
            </a:r>
            <a:r>
              <a:rPr lang="it-IT" b="1" dirty="0" err="1" smtClean="0"/>
              <a:t>Programmes</a:t>
            </a:r>
            <a:r>
              <a:rPr lang="it-IT" b="1" dirty="0" smtClean="0"/>
              <a:t> in </a:t>
            </a:r>
            <a:r>
              <a:rPr lang="it-IT" b="1" dirty="0" err="1" smtClean="0"/>
              <a:t>Criminal</a:t>
            </a:r>
            <a:r>
              <a:rPr lang="it-IT" b="1" dirty="0" smtClean="0"/>
              <a:t> </a:t>
            </a:r>
            <a:r>
              <a:rPr lang="it-IT" b="1" dirty="0" err="1" smtClean="0"/>
              <a:t>Matters</a:t>
            </a:r>
            <a:r>
              <a:rPr lang="it-IT" b="1" dirty="0" smtClean="0"/>
              <a:t> (ECOSOC, Risoluzione 12/2002)</a:t>
            </a:r>
            <a:endParaRPr lang="it-IT" b="1" dirty="0"/>
          </a:p>
        </p:txBody>
      </p:sp>
      <p:pic>
        <p:nvPicPr>
          <p:cNvPr id="23" name="Immagine 22"/>
          <p:cNvPicPr>
            <a:picLocks noChangeAspect="1"/>
          </p:cNvPicPr>
          <p:nvPr/>
        </p:nvPicPr>
        <p:blipFill>
          <a:blip r:embed="rId3"/>
          <a:stretch>
            <a:fillRect/>
          </a:stretch>
        </p:blipFill>
        <p:spPr>
          <a:xfrm>
            <a:off x="7092280" y="188640"/>
            <a:ext cx="1950864" cy="608670"/>
          </a:xfrm>
          <a:prstGeom prst="rect">
            <a:avLst/>
          </a:prstGeom>
        </p:spPr>
      </p:pic>
    </p:spTree>
    <p:extLst>
      <p:ext uri="{BB962C8B-B14F-4D97-AF65-F5344CB8AC3E}">
        <p14:creationId xmlns:p14="http://schemas.microsoft.com/office/powerpoint/2010/main" val="2402245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7</a:t>
            </a:fld>
            <a:endParaRPr lang="it-IT" sz="1400">
              <a:solidFill>
                <a:schemeClr val="bg1"/>
              </a:solidFill>
            </a:endParaRPr>
          </a:p>
        </p:txBody>
      </p:sp>
      <p:sp>
        <p:nvSpPr>
          <p:cNvPr id="6"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Mediazione reo-vittima </a:t>
            </a:r>
            <a:r>
              <a:rPr lang="it-IT" sz="2400" b="1" i="1" dirty="0" smtClean="0">
                <a:solidFill>
                  <a:srgbClr val="D60058"/>
                </a:solidFill>
              </a:rPr>
              <a:t>(</a:t>
            </a:r>
            <a:r>
              <a:rPr lang="it-IT" sz="2400" b="1" i="1" dirty="0" err="1" smtClean="0">
                <a:solidFill>
                  <a:srgbClr val="D60058"/>
                </a:solidFill>
              </a:rPr>
              <a:t>victim</a:t>
            </a:r>
            <a:r>
              <a:rPr lang="it-IT" sz="2400" b="1" i="1" dirty="0" smtClean="0">
                <a:solidFill>
                  <a:srgbClr val="D60058"/>
                </a:solidFill>
              </a:rPr>
              <a:t>-offender </a:t>
            </a:r>
            <a:r>
              <a:rPr lang="it-IT" sz="2400" b="1" i="1" dirty="0" err="1" smtClean="0">
                <a:solidFill>
                  <a:srgbClr val="D60058"/>
                </a:solidFill>
              </a:rPr>
              <a:t>mediation</a:t>
            </a:r>
            <a:r>
              <a:rPr lang="it-IT" sz="2400" b="1" i="1" dirty="0" smtClean="0">
                <a:solidFill>
                  <a:srgbClr val="D60058"/>
                </a:solidFill>
              </a:rPr>
              <a:t>)</a:t>
            </a:r>
            <a:endParaRPr lang="it-IT" sz="2400" b="1" i="1" dirty="0">
              <a:solidFill>
                <a:srgbClr val="D60058"/>
              </a:solidFill>
            </a:endParaRPr>
          </a:p>
        </p:txBody>
      </p:sp>
      <p:sp>
        <p:nvSpPr>
          <p:cNvPr id="12" name="CasellaDiTesto 11"/>
          <p:cNvSpPr txBox="1"/>
          <p:nvPr/>
        </p:nvSpPr>
        <p:spPr>
          <a:xfrm>
            <a:off x="467544" y="1124744"/>
            <a:ext cx="7920880" cy="4801315"/>
          </a:xfrm>
          <a:prstGeom prst="rect">
            <a:avLst/>
          </a:prstGeom>
          <a:noFill/>
        </p:spPr>
        <p:txBody>
          <a:bodyPr wrap="square" rtlCol="0">
            <a:spAutoFit/>
          </a:bodyPr>
          <a:lstStyle/>
          <a:p>
            <a:r>
              <a:rPr lang="it-IT" dirty="0" smtClean="0"/>
              <a:t>“ogni procedimento nel quale la vittima ed il colpevole sono messi in condizione se vi acconsentono liberamente, di partecipare in modo attivo alle questioni sorte dal reato attraverso l’aiuto di un terzo imparziale (mediatore)”</a:t>
            </a:r>
          </a:p>
          <a:p>
            <a:endParaRPr lang="it-IT" b="1" dirty="0"/>
          </a:p>
          <a:p>
            <a:r>
              <a:rPr lang="it-IT" b="1" dirty="0" smtClean="0"/>
              <a:t>Raccomandazione (99)19 del Consiglio d’Europa</a:t>
            </a:r>
          </a:p>
          <a:p>
            <a:endParaRPr lang="it-IT" dirty="0"/>
          </a:p>
          <a:p>
            <a:endParaRPr lang="it-IT" dirty="0" smtClean="0"/>
          </a:p>
          <a:p>
            <a:endParaRPr lang="it-IT" dirty="0"/>
          </a:p>
          <a:p>
            <a:r>
              <a:rPr lang="it-IT" dirty="0" smtClean="0"/>
              <a:t>“la ricerca prima o durante il procedimento penale, di una soluzione negoziata tra la vittima e l’autore del reato, con la mediazione di una persona competente”</a:t>
            </a:r>
          </a:p>
          <a:p>
            <a:endParaRPr lang="it-IT" b="1" dirty="0"/>
          </a:p>
          <a:p>
            <a:r>
              <a:rPr lang="it-IT" b="1" dirty="0" smtClean="0"/>
              <a:t>Decisione Quadro 2001/220/GAI del Consiglio dell’Unione Europea (2001) relativa alla posizione della vittima nel procedimento penale</a:t>
            </a:r>
          </a:p>
          <a:p>
            <a:endParaRPr lang="it-IT" b="1" dirty="0"/>
          </a:p>
          <a:p>
            <a:endParaRPr lang="it-IT" b="1" dirty="0"/>
          </a:p>
        </p:txBody>
      </p:sp>
      <p:pic>
        <p:nvPicPr>
          <p:cNvPr id="7" name="Immagine 6"/>
          <p:cNvPicPr>
            <a:picLocks noChangeAspect="1"/>
          </p:cNvPicPr>
          <p:nvPr/>
        </p:nvPicPr>
        <p:blipFill>
          <a:blip r:embed="rId3"/>
          <a:stretch>
            <a:fillRect/>
          </a:stretch>
        </p:blipFill>
        <p:spPr>
          <a:xfrm>
            <a:off x="7956376" y="188640"/>
            <a:ext cx="1950864" cy="608670"/>
          </a:xfrm>
          <a:prstGeom prst="rect">
            <a:avLst/>
          </a:prstGeom>
        </p:spPr>
      </p:pic>
    </p:spTree>
    <p:extLst>
      <p:ext uri="{BB962C8B-B14F-4D97-AF65-F5344CB8AC3E}">
        <p14:creationId xmlns:p14="http://schemas.microsoft.com/office/powerpoint/2010/main" val="1668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8</a:t>
            </a:fld>
            <a:endParaRPr lang="it-IT" sz="1400">
              <a:solidFill>
                <a:schemeClr val="bg1"/>
              </a:solidFill>
            </a:endParaRPr>
          </a:p>
        </p:txBody>
      </p:sp>
      <p:sp>
        <p:nvSpPr>
          <p:cNvPr id="6"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Mediazione reo-vittima </a:t>
            </a:r>
            <a:r>
              <a:rPr lang="it-IT" sz="2400" b="1" i="1" dirty="0" smtClean="0">
                <a:solidFill>
                  <a:srgbClr val="D60058"/>
                </a:solidFill>
              </a:rPr>
              <a:t>(</a:t>
            </a:r>
            <a:r>
              <a:rPr lang="it-IT" sz="2400" b="1" i="1" dirty="0" err="1" smtClean="0">
                <a:solidFill>
                  <a:srgbClr val="D60058"/>
                </a:solidFill>
              </a:rPr>
              <a:t>victim</a:t>
            </a:r>
            <a:r>
              <a:rPr lang="it-IT" sz="2400" b="1" i="1" dirty="0" smtClean="0">
                <a:solidFill>
                  <a:srgbClr val="D60058"/>
                </a:solidFill>
              </a:rPr>
              <a:t>-offender </a:t>
            </a:r>
            <a:r>
              <a:rPr lang="it-IT" sz="2400" b="1" i="1" dirty="0" err="1" smtClean="0">
                <a:solidFill>
                  <a:srgbClr val="D60058"/>
                </a:solidFill>
              </a:rPr>
              <a:t>mediation</a:t>
            </a:r>
            <a:r>
              <a:rPr lang="it-IT" sz="2400" b="1" i="1" dirty="0" smtClean="0">
                <a:solidFill>
                  <a:srgbClr val="D60058"/>
                </a:solidFill>
              </a:rPr>
              <a:t>)</a:t>
            </a:r>
            <a:endParaRPr lang="it-IT" sz="2400" b="1" i="1" dirty="0">
              <a:solidFill>
                <a:srgbClr val="D60058"/>
              </a:solidFill>
            </a:endParaRPr>
          </a:p>
        </p:txBody>
      </p:sp>
      <p:sp>
        <p:nvSpPr>
          <p:cNvPr id="2" name="CasellaDiTesto 1"/>
          <p:cNvSpPr txBox="1"/>
          <p:nvPr/>
        </p:nvSpPr>
        <p:spPr>
          <a:xfrm>
            <a:off x="611560" y="1340768"/>
            <a:ext cx="184666" cy="369332"/>
          </a:xfrm>
          <a:prstGeom prst="rect">
            <a:avLst/>
          </a:prstGeom>
          <a:noFill/>
        </p:spPr>
        <p:txBody>
          <a:bodyPr wrap="none" rtlCol="0">
            <a:spAutoFit/>
          </a:bodyPr>
          <a:lstStyle/>
          <a:p>
            <a:endParaRPr lang="it-IT" dirty="0"/>
          </a:p>
        </p:txBody>
      </p:sp>
      <p:sp>
        <p:nvSpPr>
          <p:cNvPr id="3" name="CasellaDiTesto 2"/>
          <p:cNvSpPr txBox="1"/>
          <p:nvPr/>
        </p:nvSpPr>
        <p:spPr>
          <a:xfrm>
            <a:off x="539552" y="1052736"/>
            <a:ext cx="7071167" cy="3139321"/>
          </a:xfrm>
          <a:prstGeom prst="rect">
            <a:avLst/>
          </a:prstGeom>
          <a:noFill/>
        </p:spPr>
        <p:txBody>
          <a:bodyPr wrap="none" rtlCol="0">
            <a:spAutoFit/>
          </a:bodyPr>
          <a:lstStyle/>
          <a:p>
            <a:r>
              <a:rPr lang="it-IT" b="1" dirty="0" smtClean="0"/>
              <a:t>Principi fondamentali</a:t>
            </a:r>
          </a:p>
          <a:p>
            <a:endParaRPr lang="it-IT" b="1" dirty="0"/>
          </a:p>
          <a:p>
            <a:endParaRPr lang="it-IT" dirty="0" smtClean="0"/>
          </a:p>
          <a:p>
            <a:pPr marL="285750" indent="-285750">
              <a:buFont typeface="Arial"/>
              <a:buChar char="•"/>
            </a:pPr>
            <a:r>
              <a:rPr lang="it-IT" dirty="0" smtClean="0"/>
              <a:t>Accessibilità</a:t>
            </a:r>
          </a:p>
          <a:p>
            <a:pPr marL="285750" indent="-285750">
              <a:buFont typeface="Arial"/>
              <a:buChar char="•"/>
            </a:pPr>
            <a:r>
              <a:rPr lang="it-IT" dirty="0" smtClean="0"/>
              <a:t>Principio partecipativo (libertà, volontarietà)</a:t>
            </a:r>
          </a:p>
          <a:p>
            <a:pPr marL="285750" indent="-285750">
              <a:buFont typeface="Arial"/>
              <a:buChar char="•"/>
            </a:pPr>
            <a:r>
              <a:rPr lang="it-IT" dirty="0" smtClean="0"/>
              <a:t>Confidenzialità</a:t>
            </a:r>
          </a:p>
          <a:p>
            <a:pPr marL="285750" indent="-285750">
              <a:buFont typeface="Arial"/>
              <a:buChar char="•"/>
            </a:pPr>
            <a:r>
              <a:rPr lang="it-IT" dirty="0" smtClean="0"/>
              <a:t>Indipendenza e imparzialità dei mediatori</a:t>
            </a:r>
          </a:p>
          <a:p>
            <a:pPr marL="285750" indent="-285750">
              <a:buFont typeface="Arial"/>
              <a:buChar char="•"/>
            </a:pPr>
            <a:r>
              <a:rPr lang="it-IT" dirty="0" smtClean="0"/>
              <a:t>Ragionevolezza e proporzione delle obbligazioni riparatorie</a:t>
            </a:r>
          </a:p>
          <a:p>
            <a:pPr marL="285750" indent="-285750">
              <a:buFont typeface="Arial"/>
              <a:buChar char="•"/>
            </a:pPr>
            <a:r>
              <a:rPr lang="it-IT" dirty="0" smtClean="0"/>
              <a:t>Principio di innocenza</a:t>
            </a:r>
          </a:p>
          <a:p>
            <a:pPr marL="285750" indent="-285750">
              <a:buFont typeface="Arial"/>
              <a:buChar char="•"/>
            </a:pPr>
            <a:r>
              <a:rPr lang="it-IT" dirty="0" smtClean="0"/>
              <a:t>Autonomia della mediazione, ma rilevanza giudiziaria dei risultati</a:t>
            </a:r>
          </a:p>
          <a:p>
            <a:pPr marL="285750" indent="-285750">
              <a:buFont typeface="Arial"/>
              <a:buChar char="•"/>
            </a:pPr>
            <a:r>
              <a:rPr lang="it-IT" dirty="0" smtClean="0"/>
              <a:t>Salvaguardia delle garanzie del giusto processo</a:t>
            </a:r>
            <a:endParaRPr lang="it-IT" dirty="0"/>
          </a:p>
        </p:txBody>
      </p:sp>
      <p:pic>
        <p:nvPicPr>
          <p:cNvPr id="9" name="Immagine 8"/>
          <p:cNvPicPr>
            <a:picLocks noChangeAspect="1"/>
          </p:cNvPicPr>
          <p:nvPr/>
        </p:nvPicPr>
        <p:blipFill>
          <a:blip r:embed="rId3"/>
          <a:stretch>
            <a:fillRect/>
          </a:stretch>
        </p:blipFill>
        <p:spPr>
          <a:xfrm>
            <a:off x="8021736" y="188640"/>
            <a:ext cx="1950864" cy="608670"/>
          </a:xfrm>
          <a:prstGeom prst="rect">
            <a:avLst/>
          </a:prstGeom>
        </p:spPr>
      </p:pic>
    </p:spTree>
    <p:extLst>
      <p:ext uri="{BB962C8B-B14F-4D97-AF65-F5344CB8AC3E}">
        <p14:creationId xmlns:p14="http://schemas.microsoft.com/office/powerpoint/2010/main" val="327704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6308725"/>
            <a:ext cx="9144000" cy="549275"/>
          </a:xfrm>
          <a:prstGeom prst="rect">
            <a:avLst/>
          </a:prstGeom>
          <a:solidFill>
            <a:srgbClr val="D60058"/>
          </a:solidFill>
          <a:ln w="9525">
            <a:noFill/>
            <a:miter lim="800000"/>
            <a:headEnd/>
            <a:tailEnd/>
          </a:ln>
          <a:effectLst/>
        </p:spPr>
        <p:txBody>
          <a:bodyPr wrap="none" anchor="ctr"/>
          <a:lstStyle/>
          <a:p>
            <a:endParaRPr lang="it-IT"/>
          </a:p>
        </p:txBody>
      </p:sp>
      <p:pic>
        <p:nvPicPr>
          <p:cNvPr id="4101" name="Picture 5" descr="Logo bianco"/>
          <p:cNvPicPr>
            <a:picLocks noChangeAspect="1" noChangeArrowheads="1"/>
          </p:cNvPicPr>
          <p:nvPr/>
        </p:nvPicPr>
        <p:blipFill>
          <a:blip r:embed="rId2" cstate="print"/>
          <a:srcRect/>
          <a:stretch>
            <a:fillRect/>
          </a:stretch>
        </p:blipFill>
        <p:spPr bwMode="auto">
          <a:xfrm>
            <a:off x="7812088" y="6381750"/>
            <a:ext cx="1227137" cy="376238"/>
          </a:xfrm>
          <a:prstGeom prst="rect">
            <a:avLst/>
          </a:prstGeom>
          <a:noFill/>
        </p:spPr>
      </p:pic>
      <p:sp>
        <p:nvSpPr>
          <p:cNvPr id="4104" name="Rectangle 8"/>
          <p:cNvSpPr>
            <a:spLocks noChangeArrowheads="1"/>
          </p:cNvSpPr>
          <p:nvPr/>
        </p:nvSpPr>
        <p:spPr bwMode="auto">
          <a:xfrm>
            <a:off x="107950" y="6453188"/>
            <a:ext cx="1008063" cy="260350"/>
          </a:xfrm>
          <a:prstGeom prst="rect">
            <a:avLst/>
          </a:prstGeom>
          <a:noFill/>
          <a:ln w="9525">
            <a:noFill/>
            <a:miter lim="800000"/>
            <a:headEnd/>
            <a:tailEnd/>
          </a:ln>
          <a:effectLst/>
        </p:spPr>
        <p:txBody>
          <a:bodyPr/>
          <a:lstStyle/>
          <a:p>
            <a:fld id="{60EB4CA4-2598-49B1-BFBA-24376834A4F6}" type="slidenum">
              <a:rPr lang="it-IT" sz="1400">
                <a:solidFill>
                  <a:schemeClr val="bg1"/>
                </a:solidFill>
              </a:rPr>
              <a:pPr/>
              <a:t>9</a:t>
            </a:fld>
            <a:endParaRPr lang="it-IT" sz="1400">
              <a:solidFill>
                <a:schemeClr val="bg1"/>
              </a:solidFill>
            </a:endParaRPr>
          </a:p>
        </p:txBody>
      </p:sp>
      <p:sp>
        <p:nvSpPr>
          <p:cNvPr id="6" name="Rectangle 11"/>
          <p:cNvSpPr>
            <a:spLocks noChangeArrowheads="1"/>
          </p:cNvSpPr>
          <p:nvPr/>
        </p:nvSpPr>
        <p:spPr bwMode="auto">
          <a:xfrm>
            <a:off x="467544" y="302742"/>
            <a:ext cx="8135937" cy="461962"/>
          </a:xfrm>
          <a:prstGeom prst="rect">
            <a:avLst/>
          </a:prstGeom>
          <a:noFill/>
          <a:ln w="9525">
            <a:noFill/>
            <a:miter lim="800000"/>
            <a:headEnd/>
            <a:tailEnd/>
          </a:ln>
          <a:effectLst/>
        </p:spPr>
        <p:txBody>
          <a:bodyPr anchor="ctr"/>
          <a:lstStyle/>
          <a:p>
            <a:r>
              <a:rPr lang="it-IT" sz="2400" b="1" dirty="0" smtClean="0">
                <a:solidFill>
                  <a:srgbClr val="D60058"/>
                </a:solidFill>
              </a:rPr>
              <a:t>Gli spazi e gli indirizzi nell’ordinamento italiano</a:t>
            </a:r>
            <a:endParaRPr lang="it-IT" sz="2400" b="1" i="1" dirty="0">
              <a:solidFill>
                <a:srgbClr val="D60058"/>
              </a:solidFill>
            </a:endParaRPr>
          </a:p>
        </p:txBody>
      </p:sp>
      <p:sp>
        <p:nvSpPr>
          <p:cNvPr id="2" name="CasellaDiTesto 1"/>
          <p:cNvSpPr txBox="1"/>
          <p:nvPr/>
        </p:nvSpPr>
        <p:spPr>
          <a:xfrm>
            <a:off x="467544" y="1484784"/>
            <a:ext cx="7344816" cy="3139321"/>
          </a:xfrm>
          <a:prstGeom prst="rect">
            <a:avLst/>
          </a:prstGeom>
          <a:noFill/>
        </p:spPr>
        <p:txBody>
          <a:bodyPr wrap="square" rtlCol="0">
            <a:spAutoFit/>
          </a:bodyPr>
          <a:lstStyle/>
          <a:p>
            <a:r>
              <a:rPr lang="it-IT" b="1" i="1" dirty="0" smtClean="0"/>
              <a:t>Minorile </a:t>
            </a:r>
            <a:r>
              <a:rPr lang="it-IT" i="1" dirty="0" smtClean="0"/>
              <a:t>(tribunale, procura, USSM)</a:t>
            </a:r>
          </a:p>
          <a:p>
            <a:r>
              <a:rPr lang="it-IT" dirty="0" smtClean="0"/>
              <a:t>Decreto </a:t>
            </a:r>
            <a:r>
              <a:rPr lang="it-IT" dirty="0"/>
              <a:t>del Presidente della Repubblica 22 settembre  1988, n. </a:t>
            </a:r>
            <a:r>
              <a:rPr lang="it-IT" dirty="0" smtClean="0"/>
              <a:t>448</a:t>
            </a:r>
          </a:p>
          <a:p>
            <a:endParaRPr lang="it-IT" b="1" dirty="0"/>
          </a:p>
          <a:p>
            <a:r>
              <a:rPr lang="it-IT" b="1" i="1" dirty="0" smtClean="0"/>
              <a:t>Giudici di Pace </a:t>
            </a:r>
          </a:p>
          <a:p>
            <a:r>
              <a:rPr lang="it-IT" dirty="0" smtClean="0"/>
              <a:t>Decreto Legislativo 28 agosto 2000, n. 274</a:t>
            </a:r>
          </a:p>
          <a:p>
            <a:endParaRPr lang="it-IT" b="1" i="1" dirty="0" smtClean="0"/>
          </a:p>
          <a:p>
            <a:r>
              <a:rPr lang="it-IT" b="1" i="1" dirty="0" smtClean="0"/>
              <a:t>Messa alla prova adulti  </a:t>
            </a:r>
            <a:r>
              <a:rPr lang="it-IT" i="1" dirty="0" smtClean="0"/>
              <a:t>(Tribunale, UEPE)</a:t>
            </a:r>
          </a:p>
          <a:p>
            <a:r>
              <a:rPr lang="it-IT" dirty="0" smtClean="0"/>
              <a:t>Legge 28 aprile 2014, n. 67</a:t>
            </a:r>
          </a:p>
          <a:p>
            <a:endParaRPr lang="it-IT" b="1" i="1" dirty="0"/>
          </a:p>
          <a:p>
            <a:r>
              <a:rPr lang="it-IT" b="1" i="1" dirty="0" smtClean="0"/>
              <a:t>Assemblea Legislativa dell’Emilia Romagna</a:t>
            </a:r>
          </a:p>
          <a:p>
            <a:r>
              <a:rPr lang="it-IT" dirty="0" smtClean="0"/>
              <a:t>Legge 19 febbraio 2008, n. 3</a:t>
            </a:r>
            <a:endParaRPr lang="it-IT" dirty="0"/>
          </a:p>
        </p:txBody>
      </p:sp>
      <p:sp>
        <p:nvSpPr>
          <p:cNvPr id="3" name="Rettangolo 2"/>
          <p:cNvSpPr/>
          <p:nvPr/>
        </p:nvSpPr>
        <p:spPr>
          <a:xfrm>
            <a:off x="467544" y="4758243"/>
            <a:ext cx="8064896" cy="830997"/>
          </a:xfrm>
          <a:prstGeom prst="rect">
            <a:avLst/>
          </a:prstGeom>
        </p:spPr>
        <p:txBody>
          <a:bodyPr wrap="square">
            <a:spAutoFit/>
          </a:bodyPr>
          <a:lstStyle/>
          <a:p>
            <a:r>
              <a:rPr lang="it-IT" sz="1200" dirty="0" smtClean="0"/>
              <a:t>La </a:t>
            </a:r>
            <a:r>
              <a:rPr lang="it-IT" sz="1200" dirty="0"/>
              <a:t>Regione, al fine di porre attenzione alle problematiche relative alle vittime del reato e per ampliare spazi alternativi alle misure privative della libertà personale, sostiene, anche in via sperimentale, l'organizzazione e la realizzazione di interventi e di progetti di mediazione penale, con particolare attenzione all'area dei minori, anche attraverso specifici provvedimenti della Giunta regionale.</a:t>
            </a:r>
          </a:p>
        </p:txBody>
      </p:sp>
      <p:pic>
        <p:nvPicPr>
          <p:cNvPr id="9" name="Immagine 8"/>
          <p:cNvPicPr>
            <a:picLocks noChangeAspect="1"/>
          </p:cNvPicPr>
          <p:nvPr/>
        </p:nvPicPr>
        <p:blipFill>
          <a:blip r:embed="rId3"/>
          <a:stretch>
            <a:fillRect/>
          </a:stretch>
        </p:blipFill>
        <p:spPr>
          <a:xfrm>
            <a:off x="7589688" y="188640"/>
            <a:ext cx="1950864" cy="608670"/>
          </a:xfrm>
          <a:prstGeom prst="rect">
            <a:avLst/>
          </a:prstGeom>
        </p:spPr>
      </p:pic>
    </p:spTree>
    <p:extLst>
      <p:ext uri="{BB962C8B-B14F-4D97-AF65-F5344CB8AC3E}">
        <p14:creationId xmlns:p14="http://schemas.microsoft.com/office/powerpoint/2010/main" val="1142868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1389</TotalTime>
  <Words>937</Words>
  <Application>Microsoft Office PowerPoint</Application>
  <PresentationFormat>Presentazione su schermo (4:3)</PresentationFormat>
  <Paragraphs>170</Paragraphs>
  <Slides>15</Slides>
  <Notes>0</Notes>
  <HiddenSlides>0</HiddenSlides>
  <MMClips>0</MMClips>
  <ScaleCrop>false</ScaleCrop>
  <HeadingPairs>
    <vt:vector size="4" baseType="variant">
      <vt:variant>
        <vt:lpstr>Tema</vt:lpstr>
      </vt:variant>
      <vt:variant>
        <vt:i4>2</vt:i4>
      </vt:variant>
      <vt:variant>
        <vt:lpstr>Titoli diapositive</vt:lpstr>
      </vt:variant>
      <vt:variant>
        <vt:i4>15</vt:i4>
      </vt:variant>
    </vt:vector>
  </HeadingPairs>
  <TitlesOfParts>
    <vt:vector size="17" baseType="lpstr">
      <vt:lpstr>Struttura predefinita</vt:lpstr>
      <vt:lpstr>1_Struttura predefinita</vt:lpstr>
      <vt:lpstr>Verso un Centro di Giustizia Riparativa nel territorio reggiano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www.giustiziariparativa.net www.ovile.net  dmarchi@ovile.net giustiziariparativa@ovile.net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MarcoM</dc:creator>
  <cp:lastModifiedBy>Gardini Tiziana</cp:lastModifiedBy>
  <cp:revision>105</cp:revision>
  <dcterms:created xsi:type="dcterms:W3CDTF">2012-10-19T12:09:17Z</dcterms:created>
  <dcterms:modified xsi:type="dcterms:W3CDTF">2014-12-09T12:13:21Z</dcterms:modified>
</cp:coreProperties>
</file>